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07613782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8A89D9-AF0A-44EE-9CE5-7D020C5C7B2E}" type="datetimeFigureOut">
              <a:rPr lang="en-IN" smtClean="0"/>
              <a:t>15-04-2024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992513-F4E9-492E-B9BC-71A492A2D36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76667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34AA0A-9FC8-FA42-92A8-9963D155865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2223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8"/>
          <p:cNvSpPr>
            <a:spLocks noGrp="1"/>
          </p:cNvSpPr>
          <p:nvPr>
            <p:ph type="title"/>
          </p:nvPr>
        </p:nvSpPr>
        <p:spPr>
          <a:xfrm>
            <a:off x="913016" y="1574779"/>
            <a:ext cx="6600488" cy="1325563"/>
          </a:xfrm>
          <a:prstGeom prst="rect">
            <a:avLst/>
          </a:prstGeom>
        </p:spPr>
        <p:txBody>
          <a:bodyPr lIns="0" rIns="0" anchor="t">
            <a:noAutofit/>
          </a:bodyPr>
          <a:lstStyle>
            <a:lvl1pPr>
              <a:lnSpc>
                <a:spcPct val="80000"/>
              </a:lnSpc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12999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8"/>
          <p:cNvSpPr>
            <a:spLocks noGrp="1"/>
          </p:cNvSpPr>
          <p:nvPr>
            <p:ph type="title"/>
          </p:nvPr>
        </p:nvSpPr>
        <p:spPr>
          <a:xfrm>
            <a:off x="913016" y="1574779"/>
            <a:ext cx="4275929" cy="1325563"/>
          </a:xfrm>
          <a:prstGeom prst="rect">
            <a:avLst/>
          </a:prstGeom>
        </p:spPr>
        <p:txBody>
          <a:bodyPr lIns="0" rIns="0" anchor="t">
            <a:noAutofit/>
          </a:bodyPr>
          <a:lstStyle>
            <a:lvl1pPr>
              <a:lnSpc>
                <a:spcPct val="80000"/>
              </a:lnSpc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Picture Placeholder 29"/>
          <p:cNvSpPr>
            <a:spLocks noGrp="1"/>
          </p:cNvSpPr>
          <p:nvPr>
            <p:ph type="pic" sz="quarter" idx="12"/>
          </p:nvPr>
        </p:nvSpPr>
        <p:spPr>
          <a:xfrm>
            <a:off x="0" y="2699132"/>
            <a:ext cx="5188945" cy="4158867"/>
          </a:xfrm>
          <a:prstGeom prst="rect">
            <a:avLst/>
          </a:prstGeom>
          <a:gradFill>
            <a:gsLst>
              <a:gs pos="0">
                <a:schemeClr val="tx1">
                  <a:alpha val="20000"/>
                </a:schemeClr>
              </a:gs>
              <a:gs pos="98000">
                <a:schemeClr val="tx1">
                  <a:alpha val="5000"/>
                </a:schemeClr>
              </a:gs>
            </a:gsLst>
            <a:lin ang="5400000" scaled="1"/>
          </a:gradFill>
          <a:ln>
            <a:noFill/>
          </a:ln>
        </p:spPr>
        <p:txBody>
          <a:bodyPr rtlCol="0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7" name="Rectangle 6"/>
          <p:cNvSpPr/>
          <p:nvPr userDrawn="1"/>
        </p:nvSpPr>
        <p:spPr>
          <a:xfrm>
            <a:off x="5188945" y="4524292"/>
            <a:ext cx="7003055" cy="2333708"/>
          </a:xfrm>
          <a:prstGeom prst="rect">
            <a:avLst/>
          </a:prstGeom>
          <a:solidFill>
            <a:srgbClr val="1100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Picture Placeholder 29"/>
          <p:cNvSpPr>
            <a:spLocks noGrp="1"/>
          </p:cNvSpPr>
          <p:nvPr>
            <p:ph type="pic" sz="quarter" idx="13"/>
          </p:nvPr>
        </p:nvSpPr>
        <p:spPr>
          <a:xfrm>
            <a:off x="3346171" y="2699131"/>
            <a:ext cx="1842773" cy="1825160"/>
          </a:xfrm>
          <a:prstGeom prst="rect">
            <a:avLst/>
          </a:prstGeom>
          <a:gradFill>
            <a:gsLst>
              <a:gs pos="0">
                <a:schemeClr val="tx1">
                  <a:alpha val="20000"/>
                </a:schemeClr>
              </a:gs>
              <a:gs pos="98000">
                <a:schemeClr val="tx1">
                  <a:alpha val="5000"/>
                </a:schemeClr>
              </a:gs>
            </a:gsLst>
            <a:lin ang="5400000" scaled="1"/>
          </a:gradFill>
          <a:ln>
            <a:noFill/>
          </a:ln>
        </p:spPr>
        <p:txBody>
          <a:bodyPr rtlCol="0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775658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8"/>
          <p:cNvSpPr>
            <a:spLocks noGrp="1"/>
          </p:cNvSpPr>
          <p:nvPr>
            <p:ph type="title"/>
          </p:nvPr>
        </p:nvSpPr>
        <p:spPr>
          <a:xfrm>
            <a:off x="913016" y="1596812"/>
            <a:ext cx="3581865" cy="1325563"/>
          </a:xfrm>
          <a:prstGeom prst="rect">
            <a:avLst/>
          </a:prstGeom>
        </p:spPr>
        <p:txBody>
          <a:bodyPr lIns="0" rIns="0" anchor="t">
            <a:noAutofit/>
          </a:bodyPr>
          <a:lstStyle>
            <a:lvl1pPr>
              <a:lnSpc>
                <a:spcPct val="80000"/>
              </a:lnSpc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Picture Placeholder 29"/>
          <p:cNvSpPr>
            <a:spLocks noGrp="1"/>
          </p:cNvSpPr>
          <p:nvPr>
            <p:ph type="pic" sz="quarter" idx="12"/>
          </p:nvPr>
        </p:nvSpPr>
        <p:spPr>
          <a:xfrm>
            <a:off x="0" y="2688116"/>
            <a:ext cx="12192000" cy="4169884"/>
          </a:xfrm>
          <a:prstGeom prst="rect">
            <a:avLst/>
          </a:prstGeom>
          <a:gradFill>
            <a:gsLst>
              <a:gs pos="0">
                <a:schemeClr val="tx1">
                  <a:alpha val="20000"/>
                </a:schemeClr>
              </a:gs>
              <a:gs pos="98000">
                <a:schemeClr val="tx1">
                  <a:alpha val="5000"/>
                </a:schemeClr>
              </a:gs>
            </a:gsLst>
            <a:lin ang="5400000" scaled="1"/>
          </a:gradFill>
          <a:ln>
            <a:noFill/>
          </a:ln>
        </p:spPr>
        <p:txBody>
          <a:bodyPr rtlCol="0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6" name="Picture Placeholder 29"/>
          <p:cNvSpPr>
            <a:spLocks noGrp="1"/>
          </p:cNvSpPr>
          <p:nvPr>
            <p:ph type="pic" sz="quarter" idx="13"/>
          </p:nvPr>
        </p:nvSpPr>
        <p:spPr>
          <a:xfrm>
            <a:off x="5563532" y="1596812"/>
            <a:ext cx="2926800" cy="2104855"/>
          </a:xfrm>
          <a:prstGeom prst="rect">
            <a:avLst/>
          </a:prstGeom>
          <a:gradFill>
            <a:gsLst>
              <a:gs pos="0">
                <a:schemeClr val="tx1">
                  <a:alpha val="20000"/>
                </a:schemeClr>
              </a:gs>
              <a:gs pos="98000">
                <a:schemeClr val="tx1">
                  <a:alpha val="5000"/>
                </a:schemeClr>
              </a:gs>
            </a:gsLst>
            <a:lin ang="5400000" scaled="1"/>
          </a:gradFill>
          <a:ln>
            <a:noFill/>
          </a:ln>
        </p:spPr>
        <p:txBody>
          <a:bodyPr rtlCol="0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7" name="Picture Placeholder 29"/>
          <p:cNvSpPr>
            <a:spLocks noGrp="1"/>
          </p:cNvSpPr>
          <p:nvPr>
            <p:ph type="pic" sz="quarter" idx="14"/>
          </p:nvPr>
        </p:nvSpPr>
        <p:spPr>
          <a:xfrm>
            <a:off x="8879609" y="1596812"/>
            <a:ext cx="2926800" cy="2104855"/>
          </a:xfrm>
          <a:prstGeom prst="rect">
            <a:avLst/>
          </a:prstGeom>
          <a:gradFill>
            <a:gsLst>
              <a:gs pos="0">
                <a:schemeClr val="tx1">
                  <a:alpha val="20000"/>
                </a:schemeClr>
              </a:gs>
              <a:gs pos="98000">
                <a:schemeClr val="tx1">
                  <a:alpha val="5000"/>
                </a:schemeClr>
              </a:gs>
            </a:gsLst>
            <a:lin ang="5400000" scaled="1"/>
          </a:gradFill>
          <a:ln>
            <a:noFill/>
          </a:ln>
        </p:spPr>
        <p:txBody>
          <a:bodyPr rtlCol="0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895265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9"/>
          <p:cNvSpPr>
            <a:spLocks noGrp="1"/>
          </p:cNvSpPr>
          <p:nvPr>
            <p:ph type="pic" sz="quarter" idx="12"/>
          </p:nvPr>
        </p:nvSpPr>
        <p:spPr>
          <a:xfrm>
            <a:off x="0" y="2688116"/>
            <a:ext cx="12192000" cy="4169884"/>
          </a:xfrm>
          <a:prstGeom prst="rect">
            <a:avLst/>
          </a:prstGeom>
          <a:gradFill>
            <a:gsLst>
              <a:gs pos="0">
                <a:schemeClr val="tx1">
                  <a:alpha val="20000"/>
                </a:schemeClr>
              </a:gs>
              <a:gs pos="98000">
                <a:schemeClr val="tx1">
                  <a:alpha val="5000"/>
                </a:schemeClr>
              </a:gs>
            </a:gsLst>
            <a:lin ang="5400000" scaled="1"/>
          </a:gradFill>
          <a:ln>
            <a:noFill/>
          </a:ln>
        </p:spPr>
        <p:txBody>
          <a:bodyPr rtlCol="0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6" name="Picture Placeholder 29"/>
          <p:cNvSpPr>
            <a:spLocks noGrp="1"/>
          </p:cNvSpPr>
          <p:nvPr>
            <p:ph type="pic" sz="quarter" idx="13"/>
          </p:nvPr>
        </p:nvSpPr>
        <p:spPr>
          <a:xfrm>
            <a:off x="903397" y="1596812"/>
            <a:ext cx="2926800" cy="2104855"/>
          </a:xfrm>
          <a:prstGeom prst="rect">
            <a:avLst/>
          </a:prstGeom>
          <a:gradFill>
            <a:gsLst>
              <a:gs pos="0">
                <a:schemeClr val="tx1">
                  <a:alpha val="20000"/>
                </a:schemeClr>
              </a:gs>
              <a:gs pos="98000">
                <a:schemeClr val="tx1">
                  <a:alpha val="5000"/>
                </a:schemeClr>
              </a:gs>
            </a:gsLst>
            <a:lin ang="5400000" scaled="1"/>
          </a:gradFill>
          <a:ln>
            <a:noFill/>
          </a:ln>
        </p:spPr>
        <p:txBody>
          <a:bodyPr rtlCol="0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7" name="Picture Placeholder 29"/>
          <p:cNvSpPr>
            <a:spLocks noGrp="1"/>
          </p:cNvSpPr>
          <p:nvPr>
            <p:ph type="pic" sz="quarter" idx="14"/>
          </p:nvPr>
        </p:nvSpPr>
        <p:spPr>
          <a:xfrm>
            <a:off x="4219474" y="1596812"/>
            <a:ext cx="2926800" cy="2104855"/>
          </a:xfrm>
          <a:prstGeom prst="rect">
            <a:avLst/>
          </a:prstGeom>
          <a:gradFill>
            <a:gsLst>
              <a:gs pos="0">
                <a:schemeClr val="tx1">
                  <a:alpha val="20000"/>
                </a:schemeClr>
              </a:gs>
              <a:gs pos="98000">
                <a:schemeClr val="tx1">
                  <a:alpha val="5000"/>
                </a:schemeClr>
              </a:gs>
            </a:gsLst>
            <a:lin ang="5400000" scaled="1"/>
          </a:gradFill>
          <a:ln>
            <a:noFill/>
          </a:ln>
        </p:spPr>
        <p:txBody>
          <a:bodyPr rtlCol="0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12" name="Picture Placeholder 29"/>
          <p:cNvSpPr>
            <a:spLocks noGrp="1"/>
          </p:cNvSpPr>
          <p:nvPr>
            <p:ph type="pic" sz="quarter" idx="15"/>
          </p:nvPr>
        </p:nvSpPr>
        <p:spPr>
          <a:xfrm>
            <a:off x="7535550" y="1596812"/>
            <a:ext cx="2926800" cy="2104855"/>
          </a:xfrm>
          <a:prstGeom prst="rect">
            <a:avLst/>
          </a:prstGeom>
          <a:gradFill>
            <a:gsLst>
              <a:gs pos="0">
                <a:schemeClr val="tx1">
                  <a:alpha val="20000"/>
                </a:schemeClr>
              </a:gs>
              <a:gs pos="98000">
                <a:schemeClr val="tx1">
                  <a:alpha val="5000"/>
                </a:schemeClr>
              </a:gs>
            </a:gsLst>
            <a:lin ang="5400000" scaled="1"/>
          </a:gradFill>
          <a:ln>
            <a:noFill/>
          </a:ln>
        </p:spPr>
        <p:txBody>
          <a:bodyPr rtlCol="0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2045967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8"/>
          <p:cNvSpPr>
            <a:spLocks noGrp="1"/>
          </p:cNvSpPr>
          <p:nvPr>
            <p:ph type="title"/>
          </p:nvPr>
        </p:nvSpPr>
        <p:spPr>
          <a:xfrm>
            <a:off x="913016" y="1596812"/>
            <a:ext cx="3581865" cy="1325563"/>
          </a:xfrm>
          <a:prstGeom prst="rect">
            <a:avLst/>
          </a:prstGeom>
        </p:spPr>
        <p:txBody>
          <a:bodyPr lIns="0" rIns="0" anchor="t">
            <a:noAutofit/>
          </a:bodyPr>
          <a:lstStyle>
            <a:lvl1pPr>
              <a:lnSpc>
                <a:spcPct val="80000"/>
              </a:lnSpc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Picture Placeholder 29"/>
          <p:cNvSpPr>
            <a:spLocks noGrp="1"/>
          </p:cNvSpPr>
          <p:nvPr>
            <p:ph type="pic" sz="quarter" idx="13"/>
          </p:nvPr>
        </p:nvSpPr>
        <p:spPr>
          <a:xfrm>
            <a:off x="3701681" y="0"/>
            <a:ext cx="6213500" cy="2291508"/>
          </a:xfrm>
          <a:prstGeom prst="rect">
            <a:avLst/>
          </a:prstGeom>
          <a:gradFill>
            <a:gsLst>
              <a:gs pos="0">
                <a:schemeClr val="tx1">
                  <a:alpha val="20000"/>
                </a:schemeClr>
              </a:gs>
              <a:gs pos="98000">
                <a:schemeClr val="tx1">
                  <a:alpha val="5000"/>
                </a:schemeClr>
              </a:gs>
            </a:gsLst>
            <a:lin ang="5400000" scaled="1"/>
          </a:gradFill>
          <a:ln>
            <a:noFill/>
          </a:ln>
        </p:spPr>
        <p:txBody>
          <a:bodyPr rtlCol="0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6" name="Picture Placeholder 29"/>
          <p:cNvSpPr>
            <a:spLocks noGrp="1"/>
          </p:cNvSpPr>
          <p:nvPr>
            <p:ph type="pic" sz="quarter" idx="14"/>
          </p:nvPr>
        </p:nvSpPr>
        <p:spPr>
          <a:xfrm>
            <a:off x="5978500" y="2291508"/>
            <a:ext cx="6213500" cy="2291508"/>
          </a:xfrm>
          <a:prstGeom prst="rect">
            <a:avLst/>
          </a:prstGeom>
          <a:gradFill>
            <a:gsLst>
              <a:gs pos="0">
                <a:schemeClr val="tx1">
                  <a:alpha val="20000"/>
                </a:schemeClr>
              </a:gs>
              <a:gs pos="98000">
                <a:schemeClr val="tx1">
                  <a:alpha val="5000"/>
                </a:schemeClr>
              </a:gs>
            </a:gsLst>
            <a:lin ang="5400000" scaled="1"/>
          </a:gradFill>
          <a:ln>
            <a:noFill/>
          </a:ln>
        </p:spPr>
        <p:txBody>
          <a:bodyPr rtlCol="0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7" name="Picture Placeholder 29"/>
          <p:cNvSpPr>
            <a:spLocks noGrp="1"/>
          </p:cNvSpPr>
          <p:nvPr>
            <p:ph type="pic" sz="quarter" idx="15"/>
          </p:nvPr>
        </p:nvSpPr>
        <p:spPr>
          <a:xfrm>
            <a:off x="3701681" y="4583016"/>
            <a:ext cx="6213500" cy="2291508"/>
          </a:xfrm>
          <a:prstGeom prst="rect">
            <a:avLst/>
          </a:prstGeom>
          <a:gradFill>
            <a:gsLst>
              <a:gs pos="0">
                <a:schemeClr val="tx1">
                  <a:alpha val="20000"/>
                </a:schemeClr>
              </a:gs>
              <a:gs pos="98000">
                <a:schemeClr val="tx1">
                  <a:alpha val="5000"/>
                </a:schemeClr>
              </a:gs>
            </a:gsLst>
            <a:lin ang="5400000" scaled="1"/>
          </a:gradFill>
          <a:ln>
            <a:noFill/>
          </a:ln>
        </p:spPr>
        <p:txBody>
          <a:bodyPr rtlCol="0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954050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9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tx1">
                  <a:alpha val="20000"/>
                </a:schemeClr>
              </a:gs>
              <a:gs pos="98000">
                <a:schemeClr val="tx1">
                  <a:alpha val="5000"/>
                </a:schemeClr>
              </a:gs>
            </a:gsLst>
            <a:lin ang="5400000" scaled="1"/>
          </a:gradFill>
          <a:ln>
            <a:noFill/>
          </a:ln>
        </p:spPr>
        <p:txBody>
          <a:bodyPr rtlCol="0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5" name="Picture Placeholder 29"/>
          <p:cNvSpPr>
            <a:spLocks noGrp="1"/>
          </p:cNvSpPr>
          <p:nvPr>
            <p:ph type="pic" sz="quarter" idx="13"/>
          </p:nvPr>
        </p:nvSpPr>
        <p:spPr>
          <a:xfrm>
            <a:off x="4847436" y="3935894"/>
            <a:ext cx="2926800" cy="2922106"/>
          </a:xfrm>
          <a:prstGeom prst="rect">
            <a:avLst/>
          </a:prstGeom>
          <a:gradFill>
            <a:gsLst>
              <a:gs pos="0">
                <a:schemeClr val="tx1">
                  <a:alpha val="20000"/>
                </a:schemeClr>
              </a:gs>
              <a:gs pos="98000">
                <a:schemeClr val="tx1">
                  <a:alpha val="5000"/>
                </a:schemeClr>
              </a:gs>
            </a:gsLst>
            <a:lin ang="5400000" scaled="1"/>
          </a:gradFill>
          <a:ln>
            <a:noFill/>
          </a:ln>
        </p:spPr>
        <p:txBody>
          <a:bodyPr rtlCol="0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7" name="Title 8"/>
          <p:cNvSpPr>
            <a:spLocks noGrp="1"/>
          </p:cNvSpPr>
          <p:nvPr>
            <p:ph type="title"/>
          </p:nvPr>
        </p:nvSpPr>
        <p:spPr>
          <a:xfrm>
            <a:off x="913016" y="1596812"/>
            <a:ext cx="3581865" cy="1325563"/>
          </a:xfrm>
          <a:prstGeom prst="rect">
            <a:avLst/>
          </a:prstGeom>
        </p:spPr>
        <p:txBody>
          <a:bodyPr lIns="0" rIns="0" anchor="t">
            <a:noAutofit/>
          </a:bodyPr>
          <a:lstStyle>
            <a:lvl1pPr>
              <a:lnSpc>
                <a:spcPct val="80000"/>
              </a:lnSpc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58910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9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2699133"/>
          </a:xfrm>
          <a:prstGeom prst="rect">
            <a:avLst/>
          </a:prstGeom>
          <a:gradFill>
            <a:gsLst>
              <a:gs pos="0">
                <a:schemeClr val="tx1">
                  <a:alpha val="20000"/>
                </a:schemeClr>
              </a:gs>
              <a:gs pos="98000">
                <a:schemeClr val="tx1">
                  <a:alpha val="5000"/>
                </a:schemeClr>
              </a:gs>
            </a:gsLst>
            <a:lin ang="5400000" scaled="1"/>
          </a:gradFill>
          <a:ln>
            <a:noFill/>
          </a:ln>
        </p:spPr>
        <p:txBody>
          <a:bodyPr rtlCol="0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5" name="Title 8"/>
          <p:cNvSpPr>
            <a:spLocks noGrp="1"/>
          </p:cNvSpPr>
          <p:nvPr>
            <p:ph type="title"/>
          </p:nvPr>
        </p:nvSpPr>
        <p:spPr>
          <a:xfrm>
            <a:off x="913016" y="1574779"/>
            <a:ext cx="9685211" cy="1325563"/>
          </a:xfrm>
          <a:prstGeom prst="rect">
            <a:avLst/>
          </a:prstGeom>
        </p:spPr>
        <p:txBody>
          <a:bodyPr lIns="0" rIns="0" anchor="t">
            <a:noAutofit/>
          </a:bodyPr>
          <a:lstStyle>
            <a:lvl1pPr>
              <a:lnSpc>
                <a:spcPct val="80000"/>
              </a:lnSpc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1" y="2699133"/>
            <a:ext cx="12192000" cy="4158867"/>
          </a:xfrm>
          <a:prstGeom prst="rect">
            <a:avLst/>
          </a:prstGeom>
          <a:solidFill>
            <a:srgbClr val="1100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6965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9"/>
          <p:cNvSpPr>
            <a:spLocks noGrp="1"/>
          </p:cNvSpPr>
          <p:nvPr>
            <p:ph type="pic" sz="quarter" idx="12"/>
          </p:nvPr>
        </p:nvSpPr>
        <p:spPr>
          <a:xfrm>
            <a:off x="7003055" y="2699132"/>
            <a:ext cx="5188945" cy="4158867"/>
          </a:xfrm>
          <a:prstGeom prst="rect">
            <a:avLst/>
          </a:prstGeom>
          <a:gradFill>
            <a:gsLst>
              <a:gs pos="0">
                <a:schemeClr val="tx1">
                  <a:alpha val="20000"/>
                </a:schemeClr>
              </a:gs>
              <a:gs pos="98000">
                <a:schemeClr val="tx1">
                  <a:alpha val="5000"/>
                </a:schemeClr>
              </a:gs>
            </a:gsLst>
            <a:lin ang="5400000" scaled="1"/>
          </a:gradFill>
          <a:ln>
            <a:noFill/>
          </a:ln>
        </p:spPr>
        <p:txBody>
          <a:bodyPr rtlCol="0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5" name="Title 8"/>
          <p:cNvSpPr>
            <a:spLocks noGrp="1"/>
          </p:cNvSpPr>
          <p:nvPr>
            <p:ph type="title"/>
          </p:nvPr>
        </p:nvSpPr>
        <p:spPr>
          <a:xfrm>
            <a:off x="913016" y="1596812"/>
            <a:ext cx="3581865" cy="1325563"/>
          </a:xfrm>
          <a:prstGeom prst="rect">
            <a:avLst/>
          </a:prstGeom>
        </p:spPr>
        <p:txBody>
          <a:bodyPr lIns="0" rIns="0" anchor="t">
            <a:noAutofit/>
          </a:bodyPr>
          <a:lstStyle>
            <a:lvl1pPr>
              <a:lnSpc>
                <a:spcPct val="80000"/>
              </a:lnSpc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380418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8"/>
          <p:cNvSpPr>
            <a:spLocks noGrp="1"/>
          </p:cNvSpPr>
          <p:nvPr>
            <p:ph type="title"/>
          </p:nvPr>
        </p:nvSpPr>
        <p:spPr>
          <a:xfrm>
            <a:off x="913016" y="1574779"/>
            <a:ext cx="4275929" cy="1325563"/>
          </a:xfrm>
          <a:prstGeom prst="rect">
            <a:avLst/>
          </a:prstGeom>
        </p:spPr>
        <p:txBody>
          <a:bodyPr lIns="0" rIns="0" anchor="t">
            <a:noAutofit/>
          </a:bodyPr>
          <a:lstStyle>
            <a:lvl1pPr>
              <a:lnSpc>
                <a:spcPct val="80000"/>
              </a:lnSpc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Picture Placeholder 29"/>
          <p:cNvSpPr>
            <a:spLocks noGrp="1"/>
          </p:cNvSpPr>
          <p:nvPr>
            <p:ph type="pic" sz="quarter" idx="12"/>
          </p:nvPr>
        </p:nvSpPr>
        <p:spPr>
          <a:xfrm>
            <a:off x="0" y="2699132"/>
            <a:ext cx="5188945" cy="4158867"/>
          </a:xfrm>
          <a:prstGeom prst="rect">
            <a:avLst/>
          </a:prstGeom>
          <a:gradFill>
            <a:gsLst>
              <a:gs pos="0">
                <a:schemeClr val="tx1">
                  <a:alpha val="20000"/>
                </a:schemeClr>
              </a:gs>
              <a:gs pos="98000">
                <a:schemeClr val="tx1">
                  <a:alpha val="5000"/>
                </a:schemeClr>
              </a:gs>
            </a:gsLst>
            <a:lin ang="5400000" scaled="1"/>
          </a:gradFill>
          <a:ln>
            <a:noFill/>
          </a:ln>
        </p:spPr>
        <p:txBody>
          <a:bodyPr rtlCol="0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9040238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8"/>
          <p:cNvSpPr>
            <a:spLocks noGrp="1"/>
          </p:cNvSpPr>
          <p:nvPr>
            <p:ph type="title"/>
          </p:nvPr>
        </p:nvSpPr>
        <p:spPr>
          <a:xfrm>
            <a:off x="913016" y="1574779"/>
            <a:ext cx="4275929" cy="1325563"/>
          </a:xfrm>
          <a:prstGeom prst="rect">
            <a:avLst/>
          </a:prstGeom>
        </p:spPr>
        <p:txBody>
          <a:bodyPr lIns="0" rIns="0" anchor="t">
            <a:noAutofit/>
          </a:bodyPr>
          <a:lstStyle>
            <a:lvl1pPr>
              <a:lnSpc>
                <a:spcPct val="80000"/>
              </a:lnSpc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Picture Placeholder 29"/>
          <p:cNvSpPr>
            <a:spLocks noGrp="1"/>
          </p:cNvSpPr>
          <p:nvPr>
            <p:ph type="pic" sz="quarter" idx="12"/>
          </p:nvPr>
        </p:nvSpPr>
        <p:spPr>
          <a:xfrm>
            <a:off x="0" y="2699132"/>
            <a:ext cx="5188945" cy="4158867"/>
          </a:xfrm>
          <a:prstGeom prst="rect">
            <a:avLst/>
          </a:prstGeom>
          <a:gradFill>
            <a:gsLst>
              <a:gs pos="0">
                <a:schemeClr val="tx1">
                  <a:alpha val="20000"/>
                </a:schemeClr>
              </a:gs>
              <a:gs pos="98000">
                <a:schemeClr val="tx1">
                  <a:alpha val="5000"/>
                </a:schemeClr>
              </a:gs>
            </a:gsLst>
            <a:lin ang="5400000" scaled="1"/>
          </a:gradFill>
          <a:ln>
            <a:noFill/>
          </a:ln>
        </p:spPr>
        <p:txBody>
          <a:bodyPr rtlCol="0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6" name="Rectangle 5"/>
          <p:cNvSpPr/>
          <p:nvPr userDrawn="1"/>
        </p:nvSpPr>
        <p:spPr>
          <a:xfrm>
            <a:off x="5188945" y="1"/>
            <a:ext cx="7003056" cy="6858000"/>
          </a:xfrm>
          <a:prstGeom prst="rect">
            <a:avLst/>
          </a:prstGeom>
          <a:solidFill>
            <a:srgbClr val="1100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0500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Custom Layout">
    <p:bg>
      <p:bgPr>
        <a:solidFill>
          <a:srgbClr val="11004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8"/>
          <p:cNvSpPr>
            <a:spLocks noGrp="1"/>
          </p:cNvSpPr>
          <p:nvPr>
            <p:ph type="title"/>
          </p:nvPr>
        </p:nvSpPr>
        <p:spPr>
          <a:xfrm>
            <a:off x="913016" y="1574779"/>
            <a:ext cx="4275929" cy="1325563"/>
          </a:xfrm>
          <a:prstGeom prst="rect">
            <a:avLst/>
          </a:prstGeom>
        </p:spPr>
        <p:txBody>
          <a:bodyPr lIns="0" rIns="0" anchor="t">
            <a:noAutofit/>
          </a:bodyPr>
          <a:lstStyle>
            <a:lvl1pPr>
              <a:lnSpc>
                <a:spcPct val="80000"/>
              </a:lnSpc>
              <a:defRPr sz="5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Picture Placeholder 29"/>
          <p:cNvSpPr>
            <a:spLocks noGrp="1"/>
          </p:cNvSpPr>
          <p:nvPr>
            <p:ph type="pic" sz="quarter" idx="12"/>
          </p:nvPr>
        </p:nvSpPr>
        <p:spPr>
          <a:xfrm>
            <a:off x="0" y="2699132"/>
            <a:ext cx="5188945" cy="4158867"/>
          </a:xfrm>
          <a:prstGeom prst="rect">
            <a:avLst/>
          </a:prstGeom>
          <a:gradFill>
            <a:gsLst>
              <a:gs pos="0">
                <a:schemeClr val="tx1">
                  <a:alpha val="20000"/>
                </a:schemeClr>
              </a:gs>
              <a:gs pos="98000">
                <a:schemeClr val="tx1">
                  <a:alpha val="5000"/>
                </a:schemeClr>
              </a:gs>
            </a:gsLst>
            <a:lin ang="5400000" scaled="1"/>
          </a:gradFill>
          <a:ln>
            <a:noFill/>
          </a:ln>
        </p:spPr>
        <p:txBody>
          <a:bodyPr rtlCol="0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548184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8"/>
          <p:cNvSpPr>
            <a:spLocks noGrp="1"/>
          </p:cNvSpPr>
          <p:nvPr>
            <p:ph type="title"/>
          </p:nvPr>
        </p:nvSpPr>
        <p:spPr>
          <a:xfrm>
            <a:off x="913016" y="1206479"/>
            <a:ext cx="8700884" cy="1325563"/>
          </a:xfrm>
          <a:prstGeom prst="rect">
            <a:avLst/>
          </a:prstGeom>
        </p:spPr>
        <p:txBody>
          <a:bodyPr lIns="0" rIns="0" anchor="t">
            <a:noAutofit/>
          </a:bodyPr>
          <a:lstStyle>
            <a:lvl1pPr>
              <a:lnSpc>
                <a:spcPct val="80000"/>
              </a:lnSpc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088847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8"/>
          <p:cNvSpPr>
            <a:spLocks noGrp="1"/>
          </p:cNvSpPr>
          <p:nvPr>
            <p:ph type="title"/>
          </p:nvPr>
        </p:nvSpPr>
        <p:spPr>
          <a:xfrm>
            <a:off x="913016" y="1255290"/>
            <a:ext cx="10558547" cy="1325563"/>
          </a:xfrm>
          <a:prstGeom prst="rect">
            <a:avLst/>
          </a:prstGeom>
        </p:spPr>
        <p:txBody>
          <a:bodyPr lIns="0" rIns="0" anchor="t">
            <a:no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5611084" y="2809049"/>
            <a:ext cx="6258820" cy="4048951"/>
          </a:xfrm>
          <a:custGeom>
            <a:avLst/>
            <a:gdLst/>
            <a:ahLst/>
            <a:cxnLst/>
            <a:rect l="l" t="t" r="r" b="b"/>
            <a:pathLst>
              <a:path w="6258820" h="4048951">
                <a:moveTo>
                  <a:pt x="1485862" y="831075"/>
                </a:moveTo>
                <a:cubicBezTo>
                  <a:pt x="1422902" y="831075"/>
                  <a:pt x="1363090" y="844716"/>
                  <a:pt x="1306425" y="871999"/>
                </a:cubicBezTo>
                <a:cubicBezTo>
                  <a:pt x="1249761" y="899282"/>
                  <a:pt x="1200442" y="956996"/>
                  <a:pt x="1158469" y="1045140"/>
                </a:cubicBezTo>
                <a:cubicBezTo>
                  <a:pt x="1116495" y="1133284"/>
                  <a:pt x="1082916" y="1257106"/>
                  <a:pt x="1057732" y="1416605"/>
                </a:cubicBezTo>
                <a:cubicBezTo>
                  <a:pt x="1032548" y="1576105"/>
                  <a:pt x="1019956" y="1788071"/>
                  <a:pt x="1019956" y="2052504"/>
                </a:cubicBezTo>
                <a:cubicBezTo>
                  <a:pt x="1019956" y="2316937"/>
                  <a:pt x="1032548" y="2531002"/>
                  <a:pt x="1057732" y="2694699"/>
                </a:cubicBezTo>
                <a:cubicBezTo>
                  <a:pt x="1082916" y="2858395"/>
                  <a:pt x="1116495" y="2986414"/>
                  <a:pt x="1158469" y="3078756"/>
                </a:cubicBezTo>
                <a:cubicBezTo>
                  <a:pt x="1200442" y="3171098"/>
                  <a:pt x="1249761" y="3233009"/>
                  <a:pt x="1306425" y="3264489"/>
                </a:cubicBezTo>
                <a:cubicBezTo>
                  <a:pt x="1363090" y="3295969"/>
                  <a:pt x="1422902" y="3311709"/>
                  <a:pt x="1485862" y="3311709"/>
                </a:cubicBezTo>
                <a:cubicBezTo>
                  <a:pt x="1548822" y="3311709"/>
                  <a:pt x="1608635" y="3295969"/>
                  <a:pt x="1665299" y="3264489"/>
                </a:cubicBezTo>
                <a:cubicBezTo>
                  <a:pt x="1721963" y="3233009"/>
                  <a:pt x="1771282" y="3171098"/>
                  <a:pt x="1813255" y="3078756"/>
                </a:cubicBezTo>
                <a:cubicBezTo>
                  <a:pt x="1855229" y="2986414"/>
                  <a:pt x="1888808" y="2858395"/>
                  <a:pt x="1913992" y="2694699"/>
                </a:cubicBezTo>
                <a:cubicBezTo>
                  <a:pt x="1939176" y="2531002"/>
                  <a:pt x="1951768" y="2316937"/>
                  <a:pt x="1951768" y="2052504"/>
                </a:cubicBezTo>
                <a:cubicBezTo>
                  <a:pt x="1951768" y="1788071"/>
                  <a:pt x="1939176" y="1576105"/>
                  <a:pt x="1913992" y="1416605"/>
                </a:cubicBezTo>
                <a:cubicBezTo>
                  <a:pt x="1888808" y="1257106"/>
                  <a:pt x="1855229" y="1133284"/>
                  <a:pt x="1813255" y="1045140"/>
                </a:cubicBezTo>
                <a:cubicBezTo>
                  <a:pt x="1771282" y="956996"/>
                  <a:pt x="1721963" y="899282"/>
                  <a:pt x="1665299" y="871999"/>
                </a:cubicBezTo>
                <a:cubicBezTo>
                  <a:pt x="1608635" y="844716"/>
                  <a:pt x="1548822" y="831075"/>
                  <a:pt x="1485862" y="831075"/>
                </a:cubicBezTo>
                <a:close/>
                <a:moveTo>
                  <a:pt x="4747774" y="75552"/>
                </a:moveTo>
                <a:lnTo>
                  <a:pt x="5541073" y="75552"/>
                </a:lnTo>
                <a:lnTo>
                  <a:pt x="5541073" y="3198381"/>
                </a:lnTo>
                <a:lnTo>
                  <a:pt x="6258820" y="3198381"/>
                </a:lnTo>
                <a:lnTo>
                  <a:pt x="6258820" y="4048951"/>
                </a:lnTo>
                <a:lnTo>
                  <a:pt x="3601898" y="4048951"/>
                </a:lnTo>
                <a:lnTo>
                  <a:pt x="3601898" y="3198381"/>
                </a:lnTo>
                <a:lnTo>
                  <a:pt x="4458157" y="3198381"/>
                </a:lnTo>
                <a:lnTo>
                  <a:pt x="4458157" y="1133284"/>
                </a:lnTo>
                <a:lnTo>
                  <a:pt x="3702634" y="1133284"/>
                </a:lnTo>
                <a:lnTo>
                  <a:pt x="3702634" y="465906"/>
                </a:lnTo>
                <a:cubicBezTo>
                  <a:pt x="3929291" y="419735"/>
                  <a:pt x="4122369" y="367268"/>
                  <a:pt x="4281868" y="308505"/>
                </a:cubicBezTo>
                <a:cubicBezTo>
                  <a:pt x="4441368" y="249743"/>
                  <a:pt x="4596670" y="172091"/>
                  <a:pt x="4747774" y="75552"/>
                </a:cubicBezTo>
                <a:close/>
                <a:moveTo>
                  <a:pt x="1485862" y="0"/>
                </a:moveTo>
                <a:cubicBezTo>
                  <a:pt x="1704124" y="0"/>
                  <a:pt x="1904548" y="43023"/>
                  <a:pt x="2087132" y="129069"/>
                </a:cubicBezTo>
                <a:cubicBezTo>
                  <a:pt x="2269717" y="215114"/>
                  <a:pt x="2427118" y="344183"/>
                  <a:pt x="2559334" y="516274"/>
                </a:cubicBezTo>
                <a:cubicBezTo>
                  <a:pt x="2691551" y="688365"/>
                  <a:pt x="2793336" y="902430"/>
                  <a:pt x="2864691" y="1158469"/>
                </a:cubicBezTo>
                <a:cubicBezTo>
                  <a:pt x="2936046" y="1414507"/>
                  <a:pt x="2971724" y="1712519"/>
                  <a:pt x="2971724" y="2052504"/>
                </a:cubicBezTo>
                <a:cubicBezTo>
                  <a:pt x="2971724" y="2392490"/>
                  <a:pt x="2936046" y="2692600"/>
                  <a:pt x="2864691" y="2952836"/>
                </a:cubicBezTo>
                <a:cubicBezTo>
                  <a:pt x="2793336" y="3213071"/>
                  <a:pt x="2691551" y="3431334"/>
                  <a:pt x="2559334" y="3607622"/>
                </a:cubicBezTo>
                <a:cubicBezTo>
                  <a:pt x="2427118" y="3783911"/>
                  <a:pt x="2269717" y="3917177"/>
                  <a:pt x="2087132" y="4007420"/>
                </a:cubicBezTo>
                <a:lnTo>
                  <a:pt x="1988755" y="4048951"/>
                </a:lnTo>
                <a:lnTo>
                  <a:pt x="979132" y="4048951"/>
                </a:lnTo>
                <a:lnTo>
                  <a:pt x="881444" y="4007420"/>
                </a:lnTo>
                <a:cubicBezTo>
                  <a:pt x="700958" y="3917177"/>
                  <a:pt x="544606" y="3783911"/>
                  <a:pt x="412390" y="3607622"/>
                </a:cubicBezTo>
                <a:cubicBezTo>
                  <a:pt x="280173" y="3431334"/>
                  <a:pt x="178388" y="3213071"/>
                  <a:pt x="107033" y="2952836"/>
                </a:cubicBezTo>
                <a:cubicBezTo>
                  <a:pt x="35678" y="2692600"/>
                  <a:pt x="0" y="2392490"/>
                  <a:pt x="0" y="2052504"/>
                </a:cubicBezTo>
                <a:cubicBezTo>
                  <a:pt x="0" y="1712519"/>
                  <a:pt x="35678" y="1413457"/>
                  <a:pt x="107033" y="1155321"/>
                </a:cubicBezTo>
                <a:cubicBezTo>
                  <a:pt x="178388" y="897183"/>
                  <a:pt x="280173" y="683119"/>
                  <a:pt x="412390" y="513126"/>
                </a:cubicBezTo>
                <a:cubicBezTo>
                  <a:pt x="544606" y="343134"/>
                  <a:pt x="700958" y="215114"/>
                  <a:pt x="881444" y="129069"/>
                </a:cubicBezTo>
                <a:cubicBezTo>
                  <a:pt x="1061930" y="43023"/>
                  <a:pt x="1263403" y="0"/>
                  <a:pt x="1485862" y="0"/>
                </a:cubicBezTo>
                <a:close/>
              </a:path>
            </a:pathLst>
          </a:custGeom>
          <a:gradFill>
            <a:gsLst>
              <a:gs pos="0">
                <a:schemeClr val="tx1">
                  <a:alpha val="20000"/>
                </a:schemeClr>
              </a:gs>
              <a:gs pos="98000">
                <a:schemeClr val="tx1">
                  <a:alpha val="5000"/>
                </a:schemeClr>
              </a:gs>
            </a:gsLst>
            <a:lin ang="5400000" scaled="1"/>
          </a:gradFill>
          <a:ln>
            <a:noFill/>
          </a:ln>
        </p:spPr>
        <p:txBody>
          <a:bodyPr wrap="square" rtlCol="0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3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4CDBBC-BA4C-8E4D-94D6-4BFAAB166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1503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5615636" y="2809356"/>
            <a:ext cx="6309188" cy="4048644"/>
          </a:xfrm>
          <a:custGeom>
            <a:avLst/>
            <a:gdLst/>
            <a:ahLst/>
            <a:cxnLst/>
            <a:rect l="l" t="t" r="r" b="b"/>
            <a:pathLst>
              <a:path w="6309188" h="4048644">
                <a:moveTo>
                  <a:pt x="1485862" y="831075"/>
                </a:moveTo>
                <a:cubicBezTo>
                  <a:pt x="1422902" y="831075"/>
                  <a:pt x="1363090" y="844716"/>
                  <a:pt x="1306425" y="871999"/>
                </a:cubicBezTo>
                <a:cubicBezTo>
                  <a:pt x="1249761" y="899282"/>
                  <a:pt x="1200442" y="956996"/>
                  <a:pt x="1158469" y="1045140"/>
                </a:cubicBezTo>
                <a:cubicBezTo>
                  <a:pt x="1116495" y="1133284"/>
                  <a:pt x="1082917" y="1257106"/>
                  <a:pt x="1057732" y="1416605"/>
                </a:cubicBezTo>
                <a:cubicBezTo>
                  <a:pt x="1032548" y="1576105"/>
                  <a:pt x="1019956" y="1788071"/>
                  <a:pt x="1019956" y="2052504"/>
                </a:cubicBezTo>
                <a:cubicBezTo>
                  <a:pt x="1019956" y="2316937"/>
                  <a:pt x="1032548" y="2531002"/>
                  <a:pt x="1057732" y="2694699"/>
                </a:cubicBezTo>
                <a:cubicBezTo>
                  <a:pt x="1082917" y="2858395"/>
                  <a:pt x="1116495" y="2986414"/>
                  <a:pt x="1158469" y="3078756"/>
                </a:cubicBezTo>
                <a:cubicBezTo>
                  <a:pt x="1200442" y="3171098"/>
                  <a:pt x="1249761" y="3233009"/>
                  <a:pt x="1306425" y="3264489"/>
                </a:cubicBezTo>
                <a:cubicBezTo>
                  <a:pt x="1363090" y="3295969"/>
                  <a:pt x="1422902" y="3311709"/>
                  <a:pt x="1485862" y="3311709"/>
                </a:cubicBezTo>
                <a:cubicBezTo>
                  <a:pt x="1548822" y="3311709"/>
                  <a:pt x="1608634" y="3295969"/>
                  <a:pt x="1665299" y="3264489"/>
                </a:cubicBezTo>
                <a:cubicBezTo>
                  <a:pt x="1721963" y="3233009"/>
                  <a:pt x="1771282" y="3171098"/>
                  <a:pt x="1813255" y="3078756"/>
                </a:cubicBezTo>
                <a:cubicBezTo>
                  <a:pt x="1855229" y="2986414"/>
                  <a:pt x="1888808" y="2858395"/>
                  <a:pt x="1913992" y="2694699"/>
                </a:cubicBezTo>
                <a:cubicBezTo>
                  <a:pt x="1939176" y="2531002"/>
                  <a:pt x="1951768" y="2316937"/>
                  <a:pt x="1951768" y="2052504"/>
                </a:cubicBezTo>
                <a:cubicBezTo>
                  <a:pt x="1951768" y="1788071"/>
                  <a:pt x="1939176" y="1576105"/>
                  <a:pt x="1913992" y="1416605"/>
                </a:cubicBezTo>
                <a:cubicBezTo>
                  <a:pt x="1888808" y="1257106"/>
                  <a:pt x="1855229" y="1133284"/>
                  <a:pt x="1813255" y="1045140"/>
                </a:cubicBezTo>
                <a:cubicBezTo>
                  <a:pt x="1771282" y="956996"/>
                  <a:pt x="1721963" y="899282"/>
                  <a:pt x="1665299" y="871999"/>
                </a:cubicBezTo>
                <a:cubicBezTo>
                  <a:pt x="1608634" y="844716"/>
                  <a:pt x="1548822" y="831075"/>
                  <a:pt x="1485862" y="831075"/>
                </a:cubicBezTo>
                <a:close/>
                <a:moveTo>
                  <a:pt x="4747774" y="0"/>
                </a:moveTo>
                <a:cubicBezTo>
                  <a:pt x="4949247" y="0"/>
                  <a:pt x="5133930" y="31480"/>
                  <a:pt x="5301824" y="94440"/>
                </a:cubicBezTo>
                <a:cubicBezTo>
                  <a:pt x="5469718" y="157401"/>
                  <a:pt x="5614526" y="245545"/>
                  <a:pt x="5736250" y="358873"/>
                </a:cubicBezTo>
                <a:cubicBezTo>
                  <a:pt x="5857974" y="472202"/>
                  <a:pt x="5952414" y="609665"/>
                  <a:pt x="6019571" y="771263"/>
                </a:cubicBezTo>
                <a:cubicBezTo>
                  <a:pt x="6086728" y="932861"/>
                  <a:pt x="6120308" y="1112298"/>
                  <a:pt x="6120308" y="1309573"/>
                </a:cubicBezTo>
                <a:cubicBezTo>
                  <a:pt x="6120308" y="1469072"/>
                  <a:pt x="6085680" y="1631720"/>
                  <a:pt x="6016423" y="1797515"/>
                </a:cubicBezTo>
                <a:cubicBezTo>
                  <a:pt x="5947167" y="1963311"/>
                  <a:pt x="5857974" y="2128056"/>
                  <a:pt x="5748842" y="2291753"/>
                </a:cubicBezTo>
                <a:cubicBezTo>
                  <a:pt x="5639711" y="2455450"/>
                  <a:pt x="5516938" y="2614949"/>
                  <a:pt x="5380524" y="2770251"/>
                </a:cubicBezTo>
                <a:cubicBezTo>
                  <a:pt x="5244111" y="2925553"/>
                  <a:pt x="5108746" y="3072460"/>
                  <a:pt x="4974431" y="3210973"/>
                </a:cubicBezTo>
                <a:cubicBezTo>
                  <a:pt x="5075167" y="3198381"/>
                  <a:pt x="5189545" y="3186838"/>
                  <a:pt x="5317564" y="3176345"/>
                </a:cubicBezTo>
                <a:cubicBezTo>
                  <a:pt x="5445584" y="3165851"/>
                  <a:pt x="5553666" y="3160605"/>
                  <a:pt x="5641810" y="3160605"/>
                </a:cubicBezTo>
                <a:lnTo>
                  <a:pt x="6309188" y="3160605"/>
                </a:lnTo>
                <a:lnTo>
                  <a:pt x="6309188" y="4048644"/>
                </a:lnTo>
                <a:lnTo>
                  <a:pt x="3413017" y="4048644"/>
                </a:lnTo>
                <a:lnTo>
                  <a:pt x="3413017" y="3450222"/>
                </a:lnTo>
                <a:cubicBezTo>
                  <a:pt x="3648068" y="3231959"/>
                  <a:pt x="3867380" y="3026289"/>
                  <a:pt x="4070952" y="2833211"/>
                </a:cubicBezTo>
                <a:cubicBezTo>
                  <a:pt x="4274523" y="2640133"/>
                  <a:pt x="4451861" y="2458598"/>
                  <a:pt x="4602966" y="2288605"/>
                </a:cubicBezTo>
                <a:cubicBezTo>
                  <a:pt x="4754070" y="2118612"/>
                  <a:pt x="4872645" y="1957014"/>
                  <a:pt x="4958691" y="1803811"/>
                </a:cubicBezTo>
                <a:cubicBezTo>
                  <a:pt x="5044736" y="1650608"/>
                  <a:pt x="5087760" y="1506848"/>
                  <a:pt x="5087760" y="1372533"/>
                </a:cubicBezTo>
                <a:cubicBezTo>
                  <a:pt x="5087760" y="1192047"/>
                  <a:pt x="5042638" y="1058781"/>
                  <a:pt x="4952395" y="972736"/>
                </a:cubicBezTo>
                <a:cubicBezTo>
                  <a:pt x="4862152" y="886690"/>
                  <a:pt x="4743576" y="843667"/>
                  <a:pt x="4596670" y="843667"/>
                </a:cubicBezTo>
                <a:cubicBezTo>
                  <a:pt x="4462354" y="843667"/>
                  <a:pt x="4343779" y="882493"/>
                  <a:pt x="4240944" y="960144"/>
                </a:cubicBezTo>
                <a:cubicBezTo>
                  <a:pt x="4138109" y="1037795"/>
                  <a:pt x="4038422" y="1124890"/>
                  <a:pt x="3941883" y="1221429"/>
                </a:cubicBezTo>
                <a:lnTo>
                  <a:pt x="3362649" y="642194"/>
                </a:lnTo>
                <a:cubicBezTo>
                  <a:pt x="3467582" y="533064"/>
                  <a:pt x="3570418" y="437574"/>
                  <a:pt x="3671154" y="355726"/>
                </a:cubicBezTo>
                <a:cubicBezTo>
                  <a:pt x="3771890" y="273877"/>
                  <a:pt x="3877874" y="206719"/>
                  <a:pt x="3989103" y="154253"/>
                </a:cubicBezTo>
                <a:cubicBezTo>
                  <a:pt x="4100333" y="101786"/>
                  <a:pt x="4217858" y="62960"/>
                  <a:pt x="4341681" y="37776"/>
                </a:cubicBezTo>
                <a:cubicBezTo>
                  <a:pt x="4465502" y="12592"/>
                  <a:pt x="4600867" y="0"/>
                  <a:pt x="4747774" y="0"/>
                </a:cubicBezTo>
                <a:close/>
                <a:moveTo>
                  <a:pt x="1485862" y="0"/>
                </a:moveTo>
                <a:cubicBezTo>
                  <a:pt x="1704124" y="0"/>
                  <a:pt x="1904548" y="43023"/>
                  <a:pt x="2087133" y="129069"/>
                </a:cubicBezTo>
                <a:cubicBezTo>
                  <a:pt x="2269717" y="215114"/>
                  <a:pt x="2427118" y="344183"/>
                  <a:pt x="2559334" y="516274"/>
                </a:cubicBezTo>
                <a:cubicBezTo>
                  <a:pt x="2691551" y="688365"/>
                  <a:pt x="2793336" y="902430"/>
                  <a:pt x="2864691" y="1158469"/>
                </a:cubicBezTo>
                <a:cubicBezTo>
                  <a:pt x="2936046" y="1414507"/>
                  <a:pt x="2971724" y="1712519"/>
                  <a:pt x="2971724" y="2052504"/>
                </a:cubicBezTo>
                <a:cubicBezTo>
                  <a:pt x="2971724" y="2392490"/>
                  <a:pt x="2936046" y="2692600"/>
                  <a:pt x="2864691" y="2952836"/>
                </a:cubicBezTo>
                <a:cubicBezTo>
                  <a:pt x="2793336" y="3213071"/>
                  <a:pt x="2691551" y="3431334"/>
                  <a:pt x="2559334" y="3607622"/>
                </a:cubicBezTo>
                <a:cubicBezTo>
                  <a:pt x="2427118" y="3783911"/>
                  <a:pt x="2269717" y="3917177"/>
                  <a:pt x="2087133" y="4007420"/>
                </a:cubicBezTo>
                <a:lnTo>
                  <a:pt x="1989482" y="4048644"/>
                </a:lnTo>
                <a:lnTo>
                  <a:pt x="978410" y="4048644"/>
                </a:lnTo>
                <a:lnTo>
                  <a:pt x="881444" y="4007420"/>
                </a:lnTo>
                <a:cubicBezTo>
                  <a:pt x="700958" y="3917177"/>
                  <a:pt x="544606" y="3783911"/>
                  <a:pt x="412390" y="3607622"/>
                </a:cubicBezTo>
                <a:cubicBezTo>
                  <a:pt x="280173" y="3431334"/>
                  <a:pt x="178388" y="3213071"/>
                  <a:pt x="107033" y="2952836"/>
                </a:cubicBezTo>
                <a:cubicBezTo>
                  <a:pt x="35678" y="2692600"/>
                  <a:pt x="0" y="2392490"/>
                  <a:pt x="0" y="2052504"/>
                </a:cubicBezTo>
                <a:cubicBezTo>
                  <a:pt x="0" y="1712519"/>
                  <a:pt x="35678" y="1413457"/>
                  <a:pt x="107033" y="1155321"/>
                </a:cubicBezTo>
                <a:cubicBezTo>
                  <a:pt x="178388" y="897183"/>
                  <a:pt x="280173" y="683119"/>
                  <a:pt x="412390" y="513126"/>
                </a:cubicBezTo>
                <a:cubicBezTo>
                  <a:pt x="544606" y="343133"/>
                  <a:pt x="700958" y="215114"/>
                  <a:pt x="881444" y="129069"/>
                </a:cubicBezTo>
                <a:cubicBezTo>
                  <a:pt x="1061930" y="43023"/>
                  <a:pt x="1263403" y="0"/>
                  <a:pt x="1485862" y="0"/>
                </a:cubicBezTo>
                <a:close/>
              </a:path>
            </a:pathLst>
          </a:custGeom>
          <a:gradFill>
            <a:gsLst>
              <a:gs pos="0">
                <a:schemeClr val="tx1">
                  <a:alpha val="20000"/>
                </a:schemeClr>
              </a:gs>
              <a:gs pos="98000">
                <a:schemeClr val="tx1">
                  <a:alpha val="5000"/>
                </a:schemeClr>
              </a:gs>
            </a:gsLst>
            <a:lin ang="5400000" scaled="1"/>
          </a:gradFill>
          <a:ln>
            <a:noFill/>
          </a:ln>
        </p:spPr>
        <p:txBody>
          <a:bodyPr wrap="square" rtlCol="0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5" name="Title 8"/>
          <p:cNvSpPr>
            <a:spLocks noGrp="1"/>
          </p:cNvSpPr>
          <p:nvPr>
            <p:ph type="title"/>
          </p:nvPr>
        </p:nvSpPr>
        <p:spPr>
          <a:xfrm>
            <a:off x="913016" y="1255290"/>
            <a:ext cx="10558547" cy="1325563"/>
          </a:xfrm>
          <a:prstGeom prst="rect">
            <a:avLst/>
          </a:prstGeom>
        </p:spPr>
        <p:txBody>
          <a:bodyPr lIns="0" rIns="0" anchor="t">
            <a:no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718741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2_Custom Layout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8"/>
          <p:cNvSpPr>
            <a:spLocks noGrp="1"/>
          </p:cNvSpPr>
          <p:nvPr>
            <p:ph type="title"/>
          </p:nvPr>
        </p:nvSpPr>
        <p:spPr>
          <a:xfrm>
            <a:off x="913016" y="1255290"/>
            <a:ext cx="10558547" cy="1325563"/>
          </a:xfrm>
          <a:prstGeom prst="rect">
            <a:avLst/>
          </a:prstGeom>
        </p:spPr>
        <p:txBody>
          <a:bodyPr lIns="0" rIns="0" anchor="t">
            <a:no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2"/>
          </p:nvPr>
        </p:nvSpPr>
        <p:spPr>
          <a:xfrm>
            <a:off x="5626806" y="2807913"/>
            <a:ext cx="6284005" cy="4050086"/>
          </a:xfrm>
          <a:custGeom>
            <a:avLst/>
            <a:gdLst/>
            <a:ahLst/>
            <a:cxnLst/>
            <a:rect l="l" t="t" r="r" b="b"/>
            <a:pathLst>
              <a:path w="6284005" h="4050086">
                <a:moveTo>
                  <a:pt x="1485862" y="831075"/>
                </a:moveTo>
                <a:cubicBezTo>
                  <a:pt x="1422902" y="831075"/>
                  <a:pt x="1363090" y="844716"/>
                  <a:pt x="1306425" y="871999"/>
                </a:cubicBezTo>
                <a:cubicBezTo>
                  <a:pt x="1249761" y="899282"/>
                  <a:pt x="1200442" y="956996"/>
                  <a:pt x="1158469" y="1045140"/>
                </a:cubicBezTo>
                <a:cubicBezTo>
                  <a:pt x="1116495" y="1133284"/>
                  <a:pt x="1082917" y="1257106"/>
                  <a:pt x="1057732" y="1416605"/>
                </a:cubicBezTo>
                <a:cubicBezTo>
                  <a:pt x="1032548" y="1576105"/>
                  <a:pt x="1019956" y="1788071"/>
                  <a:pt x="1019956" y="2052504"/>
                </a:cubicBezTo>
                <a:cubicBezTo>
                  <a:pt x="1019956" y="2316937"/>
                  <a:pt x="1032548" y="2531002"/>
                  <a:pt x="1057732" y="2694699"/>
                </a:cubicBezTo>
                <a:cubicBezTo>
                  <a:pt x="1082917" y="2858395"/>
                  <a:pt x="1116495" y="2986414"/>
                  <a:pt x="1158469" y="3078756"/>
                </a:cubicBezTo>
                <a:cubicBezTo>
                  <a:pt x="1200442" y="3171098"/>
                  <a:pt x="1249761" y="3233009"/>
                  <a:pt x="1306425" y="3264489"/>
                </a:cubicBezTo>
                <a:cubicBezTo>
                  <a:pt x="1363090" y="3295969"/>
                  <a:pt x="1422902" y="3311709"/>
                  <a:pt x="1485862" y="3311709"/>
                </a:cubicBezTo>
                <a:cubicBezTo>
                  <a:pt x="1548822" y="3311709"/>
                  <a:pt x="1608634" y="3295969"/>
                  <a:pt x="1665299" y="3264489"/>
                </a:cubicBezTo>
                <a:cubicBezTo>
                  <a:pt x="1721963" y="3233009"/>
                  <a:pt x="1771282" y="3171098"/>
                  <a:pt x="1813255" y="3078756"/>
                </a:cubicBezTo>
                <a:cubicBezTo>
                  <a:pt x="1855229" y="2986414"/>
                  <a:pt x="1888808" y="2858395"/>
                  <a:pt x="1913992" y="2694699"/>
                </a:cubicBezTo>
                <a:cubicBezTo>
                  <a:pt x="1939176" y="2531002"/>
                  <a:pt x="1951768" y="2316937"/>
                  <a:pt x="1951768" y="2052504"/>
                </a:cubicBezTo>
                <a:cubicBezTo>
                  <a:pt x="1951768" y="1788071"/>
                  <a:pt x="1939176" y="1576105"/>
                  <a:pt x="1913992" y="1416605"/>
                </a:cubicBezTo>
                <a:cubicBezTo>
                  <a:pt x="1888808" y="1257106"/>
                  <a:pt x="1855229" y="1133284"/>
                  <a:pt x="1813255" y="1045140"/>
                </a:cubicBezTo>
                <a:cubicBezTo>
                  <a:pt x="1771282" y="956996"/>
                  <a:pt x="1721963" y="899282"/>
                  <a:pt x="1665299" y="871999"/>
                </a:cubicBezTo>
                <a:cubicBezTo>
                  <a:pt x="1608634" y="844716"/>
                  <a:pt x="1548822" y="831075"/>
                  <a:pt x="1485862" y="831075"/>
                </a:cubicBezTo>
                <a:close/>
                <a:moveTo>
                  <a:pt x="4709998" y="0"/>
                </a:moveTo>
                <a:cubicBezTo>
                  <a:pt x="5150719" y="0"/>
                  <a:pt x="5502247" y="97588"/>
                  <a:pt x="5764582" y="292765"/>
                </a:cubicBezTo>
                <a:cubicBezTo>
                  <a:pt x="6026917" y="487942"/>
                  <a:pt x="6158083" y="766016"/>
                  <a:pt x="6158083" y="1126988"/>
                </a:cubicBezTo>
                <a:cubicBezTo>
                  <a:pt x="6158083" y="1513145"/>
                  <a:pt x="5944019" y="1800663"/>
                  <a:pt x="5515889" y="1989544"/>
                </a:cubicBezTo>
                <a:lnTo>
                  <a:pt x="5515889" y="2014728"/>
                </a:lnTo>
                <a:cubicBezTo>
                  <a:pt x="5742545" y="2086083"/>
                  <a:pt x="5927229" y="2200461"/>
                  <a:pt x="6069939" y="2357861"/>
                </a:cubicBezTo>
                <a:cubicBezTo>
                  <a:pt x="6212649" y="2515262"/>
                  <a:pt x="6284005" y="2719883"/>
                  <a:pt x="6284005" y="2971724"/>
                </a:cubicBezTo>
                <a:cubicBezTo>
                  <a:pt x="6284005" y="3160605"/>
                  <a:pt x="6242030" y="3327449"/>
                  <a:pt x="6158083" y="3472258"/>
                </a:cubicBezTo>
                <a:cubicBezTo>
                  <a:pt x="6074137" y="3617067"/>
                  <a:pt x="5961858" y="3739839"/>
                  <a:pt x="5821247" y="3840576"/>
                </a:cubicBezTo>
                <a:cubicBezTo>
                  <a:pt x="5715788" y="3916128"/>
                  <a:pt x="5596754" y="3977514"/>
                  <a:pt x="5464143" y="4024734"/>
                </a:cubicBezTo>
                <a:lnTo>
                  <a:pt x="5382336" y="4050086"/>
                </a:lnTo>
                <a:lnTo>
                  <a:pt x="4054914" y="4050086"/>
                </a:lnTo>
                <a:lnTo>
                  <a:pt x="3891515" y="3991680"/>
                </a:lnTo>
                <a:cubicBezTo>
                  <a:pt x="3656463" y="3890943"/>
                  <a:pt x="3463385" y="3752431"/>
                  <a:pt x="3312281" y="3576142"/>
                </a:cubicBezTo>
                <a:lnTo>
                  <a:pt x="3803371" y="2896172"/>
                </a:lnTo>
                <a:cubicBezTo>
                  <a:pt x="3925093" y="3009500"/>
                  <a:pt x="4056261" y="3100792"/>
                  <a:pt x="4196872" y="3170049"/>
                </a:cubicBezTo>
                <a:cubicBezTo>
                  <a:pt x="4337483" y="3239305"/>
                  <a:pt x="4479144" y="3273933"/>
                  <a:pt x="4621853" y="3273933"/>
                </a:cubicBezTo>
                <a:cubicBezTo>
                  <a:pt x="4798142" y="3273933"/>
                  <a:pt x="4938753" y="3242453"/>
                  <a:pt x="5043687" y="3179493"/>
                </a:cubicBezTo>
                <a:cubicBezTo>
                  <a:pt x="5148621" y="3116533"/>
                  <a:pt x="5201088" y="3022092"/>
                  <a:pt x="5201088" y="2896172"/>
                </a:cubicBezTo>
                <a:cubicBezTo>
                  <a:pt x="5201088" y="2820619"/>
                  <a:pt x="5188495" y="2753462"/>
                  <a:pt x="5163312" y="2694699"/>
                </a:cubicBezTo>
                <a:cubicBezTo>
                  <a:pt x="5138128" y="2635936"/>
                  <a:pt x="5089858" y="2585568"/>
                  <a:pt x="5018503" y="2543594"/>
                </a:cubicBezTo>
                <a:cubicBezTo>
                  <a:pt x="4947148" y="2501621"/>
                  <a:pt x="4846412" y="2470140"/>
                  <a:pt x="4716293" y="2449154"/>
                </a:cubicBezTo>
                <a:cubicBezTo>
                  <a:pt x="4586176" y="2428167"/>
                  <a:pt x="4416183" y="2417674"/>
                  <a:pt x="4206316" y="2417674"/>
                </a:cubicBezTo>
                <a:lnTo>
                  <a:pt x="4206316" y="1662151"/>
                </a:lnTo>
                <a:cubicBezTo>
                  <a:pt x="4374210" y="1662151"/>
                  <a:pt x="4513772" y="1651657"/>
                  <a:pt x="4625001" y="1630670"/>
                </a:cubicBezTo>
                <a:cubicBezTo>
                  <a:pt x="4736231" y="1609683"/>
                  <a:pt x="4825425" y="1579253"/>
                  <a:pt x="4892583" y="1539378"/>
                </a:cubicBezTo>
                <a:cubicBezTo>
                  <a:pt x="4959740" y="1499503"/>
                  <a:pt x="5006961" y="1452283"/>
                  <a:pt x="5034243" y="1397717"/>
                </a:cubicBezTo>
                <a:cubicBezTo>
                  <a:pt x="5061526" y="1343152"/>
                  <a:pt x="5075167" y="1280192"/>
                  <a:pt x="5075167" y="1208837"/>
                </a:cubicBezTo>
                <a:cubicBezTo>
                  <a:pt x="5075167" y="965391"/>
                  <a:pt x="4936655" y="843667"/>
                  <a:pt x="4659629" y="843667"/>
                </a:cubicBezTo>
                <a:cubicBezTo>
                  <a:pt x="4525315" y="843667"/>
                  <a:pt x="4405691" y="870950"/>
                  <a:pt x="4300757" y="925516"/>
                </a:cubicBezTo>
                <a:cubicBezTo>
                  <a:pt x="4195823" y="980081"/>
                  <a:pt x="4080395" y="1061929"/>
                  <a:pt x="3954475" y="1171061"/>
                </a:cubicBezTo>
                <a:lnTo>
                  <a:pt x="3413017" y="516274"/>
                </a:lnTo>
                <a:cubicBezTo>
                  <a:pt x="3610292" y="352577"/>
                  <a:pt x="3813864" y="225607"/>
                  <a:pt x="4023731" y="135365"/>
                </a:cubicBezTo>
                <a:cubicBezTo>
                  <a:pt x="4233599" y="45122"/>
                  <a:pt x="4462355" y="0"/>
                  <a:pt x="4709998" y="0"/>
                </a:cubicBezTo>
                <a:close/>
                <a:moveTo>
                  <a:pt x="1485862" y="0"/>
                </a:moveTo>
                <a:cubicBezTo>
                  <a:pt x="1704124" y="0"/>
                  <a:pt x="1904548" y="43023"/>
                  <a:pt x="2087133" y="129069"/>
                </a:cubicBezTo>
                <a:cubicBezTo>
                  <a:pt x="2269717" y="215114"/>
                  <a:pt x="2427118" y="344183"/>
                  <a:pt x="2559334" y="516274"/>
                </a:cubicBezTo>
                <a:cubicBezTo>
                  <a:pt x="2691551" y="688365"/>
                  <a:pt x="2793336" y="902430"/>
                  <a:pt x="2864691" y="1158469"/>
                </a:cubicBezTo>
                <a:cubicBezTo>
                  <a:pt x="2936046" y="1414507"/>
                  <a:pt x="2971724" y="1712519"/>
                  <a:pt x="2971724" y="2052504"/>
                </a:cubicBezTo>
                <a:cubicBezTo>
                  <a:pt x="2971724" y="2392490"/>
                  <a:pt x="2936046" y="2692600"/>
                  <a:pt x="2864691" y="2952836"/>
                </a:cubicBezTo>
                <a:cubicBezTo>
                  <a:pt x="2793336" y="3213071"/>
                  <a:pt x="2691551" y="3431334"/>
                  <a:pt x="2559334" y="3607622"/>
                </a:cubicBezTo>
                <a:cubicBezTo>
                  <a:pt x="2427118" y="3783911"/>
                  <a:pt x="2269717" y="3917177"/>
                  <a:pt x="2087133" y="4007420"/>
                </a:cubicBezTo>
                <a:lnTo>
                  <a:pt x="1986066" y="4050086"/>
                </a:lnTo>
                <a:lnTo>
                  <a:pt x="981802" y="4050086"/>
                </a:lnTo>
                <a:lnTo>
                  <a:pt x="881444" y="4007420"/>
                </a:lnTo>
                <a:cubicBezTo>
                  <a:pt x="700958" y="3917177"/>
                  <a:pt x="544606" y="3783911"/>
                  <a:pt x="412390" y="3607622"/>
                </a:cubicBezTo>
                <a:cubicBezTo>
                  <a:pt x="280173" y="3431334"/>
                  <a:pt x="178388" y="3213071"/>
                  <a:pt x="107033" y="2952836"/>
                </a:cubicBezTo>
                <a:cubicBezTo>
                  <a:pt x="35678" y="2692600"/>
                  <a:pt x="0" y="2392490"/>
                  <a:pt x="0" y="2052504"/>
                </a:cubicBezTo>
                <a:cubicBezTo>
                  <a:pt x="0" y="1712519"/>
                  <a:pt x="35678" y="1413457"/>
                  <a:pt x="107033" y="1155321"/>
                </a:cubicBezTo>
                <a:cubicBezTo>
                  <a:pt x="178388" y="897183"/>
                  <a:pt x="280173" y="683119"/>
                  <a:pt x="412390" y="513126"/>
                </a:cubicBezTo>
                <a:cubicBezTo>
                  <a:pt x="544606" y="343133"/>
                  <a:pt x="700958" y="215114"/>
                  <a:pt x="881444" y="129069"/>
                </a:cubicBezTo>
                <a:cubicBezTo>
                  <a:pt x="1061930" y="43023"/>
                  <a:pt x="1263402" y="0"/>
                  <a:pt x="1485862" y="0"/>
                </a:cubicBezTo>
                <a:close/>
              </a:path>
            </a:pathLst>
          </a:custGeom>
          <a:gradFill>
            <a:gsLst>
              <a:gs pos="0">
                <a:schemeClr val="tx1">
                  <a:alpha val="20000"/>
                </a:schemeClr>
              </a:gs>
              <a:gs pos="98000">
                <a:schemeClr val="tx1">
                  <a:alpha val="5000"/>
                </a:schemeClr>
              </a:gs>
            </a:gsLst>
            <a:lin ang="5400000" scaled="1"/>
          </a:gradFill>
          <a:ln>
            <a:noFill/>
          </a:ln>
        </p:spPr>
        <p:txBody>
          <a:bodyPr wrap="square" rtlCol="0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56761278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3_Custom Layout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8"/>
          <p:cNvSpPr>
            <a:spLocks noGrp="1"/>
          </p:cNvSpPr>
          <p:nvPr>
            <p:ph type="title"/>
          </p:nvPr>
        </p:nvSpPr>
        <p:spPr>
          <a:xfrm>
            <a:off x="913016" y="1255290"/>
            <a:ext cx="10558547" cy="1325563"/>
          </a:xfrm>
          <a:prstGeom prst="rect">
            <a:avLst/>
          </a:prstGeom>
        </p:spPr>
        <p:txBody>
          <a:bodyPr lIns="0" rIns="0" anchor="t">
            <a:no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5626806" y="2807913"/>
            <a:ext cx="6447701" cy="4050086"/>
          </a:xfrm>
          <a:custGeom>
            <a:avLst/>
            <a:gdLst/>
            <a:ahLst/>
            <a:cxnLst/>
            <a:rect l="l" t="t" r="r" b="b"/>
            <a:pathLst>
              <a:path w="6447701" h="4050086">
                <a:moveTo>
                  <a:pt x="5024799" y="956996"/>
                </a:moveTo>
                <a:cubicBezTo>
                  <a:pt x="4974431" y="1078719"/>
                  <a:pt x="4921963" y="1198343"/>
                  <a:pt x="4867399" y="1315869"/>
                </a:cubicBezTo>
                <a:cubicBezTo>
                  <a:pt x="4812833" y="1433395"/>
                  <a:pt x="4756169" y="1553019"/>
                  <a:pt x="4697406" y="1674743"/>
                </a:cubicBezTo>
                <a:lnTo>
                  <a:pt x="4332237" y="2354713"/>
                </a:lnTo>
                <a:lnTo>
                  <a:pt x="5012207" y="2354713"/>
                </a:lnTo>
                <a:lnTo>
                  <a:pt x="5012207" y="1901399"/>
                </a:lnTo>
                <a:cubicBezTo>
                  <a:pt x="5012207" y="1834242"/>
                  <a:pt x="5013257" y="1759739"/>
                  <a:pt x="5015355" y="1677891"/>
                </a:cubicBezTo>
                <a:cubicBezTo>
                  <a:pt x="5017454" y="1596042"/>
                  <a:pt x="5020602" y="1513145"/>
                  <a:pt x="5024799" y="1429197"/>
                </a:cubicBezTo>
                <a:cubicBezTo>
                  <a:pt x="5028996" y="1345250"/>
                  <a:pt x="5033193" y="1262353"/>
                  <a:pt x="5037391" y="1180504"/>
                </a:cubicBezTo>
                <a:cubicBezTo>
                  <a:pt x="5041589" y="1098656"/>
                  <a:pt x="5045786" y="1024153"/>
                  <a:pt x="5049983" y="956996"/>
                </a:cubicBezTo>
                <a:close/>
                <a:moveTo>
                  <a:pt x="1485862" y="831075"/>
                </a:moveTo>
                <a:cubicBezTo>
                  <a:pt x="1422902" y="831075"/>
                  <a:pt x="1363090" y="844716"/>
                  <a:pt x="1306425" y="871999"/>
                </a:cubicBezTo>
                <a:cubicBezTo>
                  <a:pt x="1249761" y="899282"/>
                  <a:pt x="1200442" y="956996"/>
                  <a:pt x="1158469" y="1045140"/>
                </a:cubicBezTo>
                <a:cubicBezTo>
                  <a:pt x="1116495" y="1133284"/>
                  <a:pt x="1082917" y="1257106"/>
                  <a:pt x="1057732" y="1416605"/>
                </a:cubicBezTo>
                <a:cubicBezTo>
                  <a:pt x="1032548" y="1576105"/>
                  <a:pt x="1019956" y="1788071"/>
                  <a:pt x="1019956" y="2052504"/>
                </a:cubicBezTo>
                <a:cubicBezTo>
                  <a:pt x="1019956" y="2316937"/>
                  <a:pt x="1032548" y="2531002"/>
                  <a:pt x="1057732" y="2694699"/>
                </a:cubicBezTo>
                <a:cubicBezTo>
                  <a:pt x="1082917" y="2858395"/>
                  <a:pt x="1116495" y="2986414"/>
                  <a:pt x="1158469" y="3078756"/>
                </a:cubicBezTo>
                <a:cubicBezTo>
                  <a:pt x="1200442" y="3171098"/>
                  <a:pt x="1249761" y="3233009"/>
                  <a:pt x="1306425" y="3264489"/>
                </a:cubicBezTo>
                <a:cubicBezTo>
                  <a:pt x="1363090" y="3295969"/>
                  <a:pt x="1422902" y="3311709"/>
                  <a:pt x="1485862" y="3311709"/>
                </a:cubicBezTo>
                <a:cubicBezTo>
                  <a:pt x="1548822" y="3311709"/>
                  <a:pt x="1608635" y="3295969"/>
                  <a:pt x="1665299" y="3264489"/>
                </a:cubicBezTo>
                <a:cubicBezTo>
                  <a:pt x="1721963" y="3233009"/>
                  <a:pt x="1771282" y="3171098"/>
                  <a:pt x="1813255" y="3078756"/>
                </a:cubicBezTo>
                <a:cubicBezTo>
                  <a:pt x="1855229" y="2986414"/>
                  <a:pt x="1888808" y="2858395"/>
                  <a:pt x="1913992" y="2694699"/>
                </a:cubicBezTo>
                <a:cubicBezTo>
                  <a:pt x="1939176" y="2531002"/>
                  <a:pt x="1951768" y="2316937"/>
                  <a:pt x="1951768" y="2052504"/>
                </a:cubicBezTo>
                <a:cubicBezTo>
                  <a:pt x="1951768" y="1788071"/>
                  <a:pt x="1939176" y="1576105"/>
                  <a:pt x="1913992" y="1416605"/>
                </a:cubicBezTo>
                <a:cubicBezTo>
                  <a:pt x="1888808" y="1257106"/>
                  <a:pt x="1855229" y="1133284"/>
                  <a:pt x="1813255" y="1045140"/>
                </a:cubicBezTo>
                <a:cubicBezTo>
                  <a:pt x="1771282" y="956996"/>
                  <a:pt x="1721963" y="899282"/>
                  <a:pt x="1665299" y="871999"/>
                </a:cubicBezTo>
                <a:cubicBezTo>
                  <a:pt x="1608635" y="844716"/>
                  <a:pt x="1548822" y="831075"/>
                  <a:pt x="1485862" y="831075"/>
                </a:cubicBezTo>
                <a:close/>
                <a:moveTo>
                  <a:pt x="4672221" y="75552"/>
                </a:moveTo>
                <a:lnTo>
                  <a:pt x="6019571" y="75552"/>
                </a:lnTo>
                <a:lnTo>
                  <a:pt x="6019571" y="2354713"/>
                </a:lnTo>
                <a:lnTo>
                  <a:pt x="6447701" y="2354713"/>
                </a:lnTo>
                <a:lnTo>
                  <a:pt x="6447701" y="3173197"/>
                </a:lnTo>
                <a:lnTo>
                  <a:pt x="6019571" y="3173197"/>
                </a:lnTo>
                <a:lnTo>
                  <a:pt x="6019571" y="4050086"/>
                </a:lnTo>
                <a:lnTo>
                  <a:pt x="5012207" y="4050086"/>
                </a:lnTo>
                <a:lnTo>
                  <a:pt x="5012207" y="3173197"/>
                </a:lnTo>
                <a:lnTo>
                  <a:pt x="3312281" y="3173197"/>
                </a:lnTo>
                <a:lnTo>
                  <a:pt x="3312281" y="2417674"/>
                </a:lnTo>
                <a:close/>
                <a:moveTo>
                  <a:pt x="1485862" y="0"/>
                </a:moveTo>
                <a:cubicBezTo>
                  <a:pt x="1704124" y="0"/>
                  <a:pt x="1904548" y="43023"/>
                  <a:pt x="2087133" y="129069"/>
                </a:cubicBezTo>
                <a:cubicBezTo>
                  <a:pt x="2269717" y="215114"/>
                  <a:pt x="2427118" y="344183"/>
                  <a:pt x="2559334" y="516274"/>
                </a:cubicBezTo>
                <a:cubicBezTo>
                  <a:pt x="2691551" y="688365"/>
                  <a:pt x="2793336" y="902430"/>
                  <a:pt x="2864691" y="1158469"/>
                </a:cubicBezTo>
                <a:cubicBezTo>
                  <a:pt x="2936046" y="1414507"/>
                  <a:pt x="2971724" y="1712519"/>
                  <a:pt x="2971724" y="2052504"/>
                </a:cubicBezTo>
                <a:cubicBezTo>
                  <a:pt x="2971724" y="2392490"/>
                  <a:pt x="2936046" y="2692600"/>
                  <a:pt x="2864691" y="2952836"/>
                </a:cubicBezTo>
                <a:cubicBezTo>
                  <a:pt x="2793336" y="3213071"/>
                  <a:pt x="2691551" y="3431334"/>
                  <a:pt x="2559334" y="3607622"/>
                </a:cubicBezTo>
                <a:cubicBezTo>
                  <a:pt x="2427118" y="3783911"/>
                  <a:pt x="2269717" y="3917177"/>
                  <a:pt x="2087133" y="4007420"/>
                </a:cubicBezTo>
                <a:lnTo>
                  <a:pt x="1986066" y="4050086"/>
                </a:lnTo>
                <a:lnTo>
                  <a:pt x="981802" y="4050086"/>
                </a:lnTo>
                <a:lnTo>
                  <a:pt x="881444" y="4007420"/>
                </a:lnTo>
                <a:cubicBezTo>
                  <a:pt x="700958" y="3917177"/>
                  <a:pt x="544606" y="3783911"/>
                  <a:pt x="412390" y="3607622"/>
                </a:cubicBezTo>
                <a:cubicBezTo>
                  <a:pt x="280173" y="3431334"/>
                  <a:pt x="178388" y="3213071"/>
                  <a:pt x="107033" y="2952836"/>
                </a:cubicBezTo>
                <a:cubicBezTo>
                  <a:pt x="35678" y="2692600"/>
                  <a:pt x="0" y="2392490"/>
                  <a:pt x="0" y="2052504"/>
                </a:cubicBezTo>
                <a:cubicBezTo>
                  <a:pt x="0" y="1712519"/>
                  <a:pt x="35678" y="1413457"/>
                  <a:pt x="107033" y="1155321"/>
                </a:cubicBezTo>
                <a:cubicBezTo>
                  <a:pt x="178388" y="897183"/>
                  <a:pt x="280173" y="683119"/>
                  <a:pt x="412390" y="513126"/>
                </a:cubicBezTo>
                <a:cubicBezTo>
                  <a:pt x="544606" y="343133"/>
                  <a:pt x="700958" y="215114"/>
                  <a:pt x="881444" y="129069"/>
                </a:cubicBezTo>
                <a:cubicBezTo>
                  <a:pt x="1061930" y="43023"/>
                  <a:pt x="1263403" y="0"/>
                  <a:pt x="1485862" y="0"/>
                </a:cubicBezTo>
                <a:close/>
              </a:path>
            </a:pathLst>
          </a:custGeom>
          <a:gradFill>
            <a:gsLst>
              <a:gs pos="0">
                <a:schemeClr val="tx1">
                  <a:alpha val="20000"/>
                </a:schemeClr>
              </a:gs>
              <a:gs pos="98000">
                <a:schemeClr val="tx1">
                  <a:alpha val="5000"/>
                </a:schemeClr>
              </a:gs>
            </a:gsLst>
            <a:lin ang="5400000" scaled="1"/>
          </a:gradFill>
          <a:ln>
            <a:noFill/>
          </a:ln>
        </p:spPr>
        <p:txBody>
          <a:bodyPr wrap="square" rtlCol="0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80587752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4_Custom Layout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8"/>
          <p:cNvSpPr>
            <a:spLocks noGrp="1"/>
          </p:cNvSpPr>
          <p:nvPr>
            <p:ph type="title"/>
          </p:nvPr>
        </p:nvSpPr>
        <p:spPr>
          <a:xfrm>
            <a:off x="913016" y="1255290"/>
            <a:ext cx="10558547" cy="1325563"/>
          </a:xfrm>
          <a:prstGeom prst="rect">
            <a:avLst/>
          </a:prstGeom>
        </p:spPr>
        <p:txBody>
          <a:bodyPr lIns="0" rIns="0" anchor="t">
            <a:no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2"/>
          </p:nvPr>
        </p:nvSpPr>
        <p:spPr>
          <a:xfrm>
            <a:off x="5626806" y="2807913"/>
            <a:ext cx="6284005" cy="4050086"/>
          </a:xfrm>
          <a:custGeom>
            <a:avLst/>
            <a:gdLst/>
            <a:ahLst/>
            <a:cxnLst/>
            <a:rect l="l" t="t" r="r" b="b"/>
            <a:pathLst>
              <a:path w="6284005" h="4050086">
                <a:moveTo>
                  <a:pt x="1485862" y="831075"/>
                </a:moveTo>
                <a:cubicBezTo>
                  <a:pt x="1422902" y="831075"/>
                  <a:pt x="1363090" y="844716"/>
                  <a:pt x="1306425" y="871999"/>
                </a:cubicBezTo>
                <a:cubicBezTo>
                  <a:pt x="1249761" y="899282"/>
                  <a:pt x="1200442" y="956996"/>
                  <a:pt x="1158469" y="1045140"/>
                </a:cubicBezTo>
                <a:cubicBezTo>
                  <a:pt x="1116495" y="1133284"/>
                  <a:pt x="1082917" y="1257106"/>
                  <a:pt x="1057732" y="1416605"/>
                </a:cubicBezTo>
                <a:cubicBezTo>
                  <a:pt x="1032548" y="1576105"/>
                  <a:pt x="1019956" y="1788071"/>
                  <a:pt x="1019956" y="2052504"/>
                </a:cubicBezTo>
                <a:cubicBezTo>
                  <a:pt x="1019956" y="2316937"/>
                  <a:pt x="1032548" y="2531002"/>
                  <a:pt x="1057732" y="2694699"/>
                </a:cubicBezTo>
                <a:cubicBezTo>
                  <a:pt x="1082917" y="2858395"/>
                  <a:pt x="1116495" y="2986414"/>
                  <a:pt x="1158469" y="3078756"/>
                </a:cubicBezTo>
                <a:cubicBezTo>
                  <a:pt x="1200442" y="3171098"/>
                  <a:pt x="1249761" y="3233009"/>
                  <a:pt x="1306425" y="3264489"/>
                </a:cubicBezTo>
                <a:cubicBezTo>
                  <a:pt x="1363090" y="3295969"/>
                  <a:pt x="1422902" y="3311709"/>
                  <a:pt x="1485862" y="3311709"/>
                </a:cubicBezTo>
                <a:cubicBezTo>
                  <a:pt x="1548822" y="3311709"/>
                  <a:pt x="1608634" y="3295969"/>
                  <a:pt x="1665299" y="3264489"/>
                </a:cubicBezTo>
                <a:cubicBezTo>
                  <a:pt x="1721963" y="3233009"/>
                  <a:pt x="1771282" y="3171098"/>
                  <a:pt x="1813255" y="3078756"/>
                </a:cubicBezTo>
                <a:cubicBezTo>
                  <a:pt x="1855229" y="2986414"/>
                  <a:pt x="1888808" y="2858395"/>
                  <a:pt x="1913992" y="2694699"/>
                </a:cubicBezTo>
                <a:cubicBezTo>
                  <a:pt x="1939176" y="2531002"/>
                  <a:pt x="1951768" y="2316937"/>
                  <a:pt x="1951768" y="2052504"/>
                </a:cubicBezTo>
                <a:cubicBezTo>
                  <a:pt x="1951768" y="1788071"/>
                  <a:pt x="1939176" y="1576105"/>
                  <a:pt x="1913992" y="1416605"/>
                </a:cubicBezTo>
                <a:cubicBezTo>
                  <a:pt x="1888808" y="1257106"/>
                  <a:pt x="1855229" y="1133284"/>
                  <a:pt x="1813255" y="1045140"/>
                </a:cubicBezTo>
                <a:cubicBezTo>
                  <a:pt x="1771282" y="956996"/>
                  <a:pt x="1721963" y="899282"/>
                  <a:pt x="1665299" y="871999"/>
                </a:cubicBezTo>
                <a:cubicBezTo>
                  <a:pt x="1608634" y="844716"/>
                  <a:pt x="1548822" y="831075"/>
                  <a:pt x="1485862" y="831075"/>
                </a:cubicBezTo>
                <a:close/>
                <a:moveTo>
                  <a:pt x="3740410" y="75552"/>
                </a:moveTo>
                <a:lnTo>
                  <a:pt x="6107715" y="75552"/>
                </a:lnTo>
                <a:lnTo>
                  <a:pt x="6107715" y="982180"/>
                </a:lnTo>
                <a:lnTo>
                  <a:pt x="4672221" y="982180"/>
                </a:lnTo>
                <a:lnTo>
                  <a:pt x="4621853" y="1561414"/>
                </a:lnTo>
                <a:cubicBezTo>
                  <a:pt x="4693209" y="1536230"/>
                  <a:pt x="4757218" y="1519441"/>
                  <a:pt x="4813883" y="1511046"/>
                </a:cubicBezTo>
                <a:cubicBezTo>
                  <a:pt x="4870547" y="1502651"/>
                  <a:pt x="4932457" y="1498454"/>
                  <a:pt x="4999615" y="1498454"/>
                </a:cubicBezTo>
                <a:cubicBezTo>
                  <a:pt x="5171706" y="1498454"/>
                  <a:pt x="5335403" y="1523638"/>
                  <a:pt x="5490705" y="1574006"/>
                </a:cubicBezTo>
                <a:cubicBezTo>
                  <a:pt x="5646007" y="1624374"/>
                  <a:pt x="5782421" y="1699927"/>
                  <a:pt x="5899947" y="1800663"/>
                </a:cubicBezTo>
                <a:cubicBezTo>
                  <a:pt x="6017472" y="1901399"/>
                  <a:pt x="6110863" y="2029419"/>
                  <a:pt x="6180120" y="2184720"/>
                </a:cubicBezTo>
                <a:cubicBezTo>
                  <a:pt x="6249377" y="2340023"/>
                  <a:pt x="6284005" y="2522608"/>
                  <a:pt x="6284005" y="2732475"/>
                </a:cubicBezTo>
                <a:cubicBezTo>
                  <a:pt x="6284005" y="2954934"/>
                  <a:pt x="6243080" y="3154309"/>
                  <a:pt x="6161231" y="3330597"/>
                </a:cubicBezTo>
                <a:cubicBezTo>
                  <a:pt x="6079383" y="3506886"/>
                  <a:pt x="5969203" y="3654843"/>
                  <a:pt x="5830690" y="3774467"/>
                </a:cubicBezTo>
                <a:cubicBezTo>
                  <a:pt x="5692177" y="3894092"/>
                  <a:pt x="5531629" y="3985384"/>
                  <a:pt x="5349044" y="4048344"/>
                </a:cubicBezTo>
                <a:lnTo>
                  <a:pt x="5343196" y="4050086"/>
                </a:lnTo>
                <a:lnTo>
                  <a:pt x="4106126" y="4050086"/>
                </a:lnTo>
                <a:lnTo>
                  <a:pt x="3926143" y="3982236"/>
                </a:lnTo>
                <a:cubicBezTo>
                  <a:pt x="3688993" y="3875204"/>
                  <a:pt x="3488569" y="3739839"/>
                  <a:pt x="3324873" y="3576142"/>
                </a:cubicBezTo>
                <a:lnTo>
                  <a:pt x="3803371" y="2896172"/>
                </a:lnTo>
                <a:cubicBezTo>
                  <a:pt x="3925093" y="3005303"/>
                  <a:pt x="4053113" y="3095546"/>
                  <a:pt x="4187428" y="3166900"/>
                </a:cubicBezTo>
                <a:cubicBezTo>
                  <a:pt x="4321743" y="3238255"/>
                  <a:pt x="4462355" y="3273933"/>
                  <a:pt x="4609261" y="3273933"/>
                </a:cubicBezTo>
                <a:cubicBezTo>
                  <a:pt x="4798142" y="3273933"/>
                  <a:pt x="4944000" y="3231959"/>
                  <a:pt x="5046835" y="3148013"/>
                </a:cubicBezTo>
                <a:cubicBezTo>
                  <a:pt x="5149670" y="3064065"/>
                  <a:pt x="5201088" y="2933948"/>
                  <a:pt x="5201088" y="2757659"/>
                </a:cubicBezTo>
                <a:cubicBezTo>
                  <a:pt x="5201088" y="2585568"/>
                  <a:pt x="5150719" y="2456499"/>
                  <a:pt x="5049983" y="2370453"/>
                </a:cubicBezTo>
                <a:cubicBezTo>
                  <a:pt x="4949247" y="2284408"/>
                  <a:pt x="4819129" y="2241385"/>
                  <a:pt x="4659629" y="2241385"/>
                </a:cubicBezTo>
                <a:cubicBezTo>
                  <a:pt x="4605064" y="2241385"/>
                  <a:pt x="4556795" y="2244533"/>
                  <a:pt x="4514821" y="2250829"/>
                </a:cubicBezTo>
                <a:cubicBezTo>
                  <a:pt x="4472848" y="2257125"/>
                  <a:pt x="4431923" y="2266569"/>
                  <a:pt x="4392049" y="2279161"/>
                </a:cubicBezTo>
                <a:cubicBezTo>
                  <a:pt x="4352174" y="2291753"/>
                  <a:pt x="4309151" y="2310641"/>
                  <a:pt x="4262981" y="2335825"/>
                </a:cubicBezTo>
                <a:cubicBezTo>
                  <a:pt x="4216809" y="2361010"/>
                  <a:pt x="4164343" y="2392490"/>
                  <a:pt x="4105579" y="2430266"/>
                </a:cubicBezTo>
                <a:lnTo>
                  <a:pt x="3639674" y="2128056"/>
                </a:lnTo>
                <a:close/>
                <a:moveTo>
                  <a:pt x="1485862" y="0"/>
                </a:moveTo>
                <a:cubicBezTo>
                  <a:pt x="1704124" y="0"/>
                  <a:pt x="1904548" y="43023"/>
                  <a:pt x="2087133" y="129069"/>
                </a:cubicBezTo>
                <a:cubicBezTo>
                  <a:pt x="2269717" y="215114"/>
                  <a:pt x="2427118" y="344183"/>
                  <a:pt x="2559334" y="516274"/>
                </a:cubicBezTo>
                <a:cubicBezTo>
                  <a:pt x="2691551" y="688365"/>
                  <a:pt x="2793336" y="902430"/>
                  <a:pt x="2864691" y="1158469"/>
                </a:cubicBezTo>
                <a:cubicBezTo>
                  <a:pt x="2936046" y="1414507"/>
                  <a:pt x="2971724" y="1712519"/>
                  <a:pt x="2971724" y="2052504"/>
                </a:cubicBezTo>
                <a:cubicBezTo>
                  <a:pt x="2971724" y="2392490"/>
                  <a:pt x="2936046" y="2692600"/>
                  <a:pt x="2864691" y="2952836"/>
                </a:cubicBezTo>
                <a:cubicBezTo>
                  <a:pt x="2793336" y="3213071"/>
                  <a:pt x="2691551" y="3431334"/>
                  <a:pt x="2559334" y="3607622"/>
                </a:cubicBezTo>
                <a:cubicBezTo>
                  <a:pt x="2427118" y="3783911"/>
                  <a:pt x="2269717" y="3917177"/>
                  <a:pt x="2087133" y="4007420"/>
                </a:cubicBezTo>
                <a:lnTo>
                  <a:pt x="1986066" y="4050086"/>
                </a:lnTo>
                <a:lnTo>
                  <a:pt x="981802" y="4050086"/>
                </a:lnTo>
                <a:lnTo>
                  <a:pt x="881444" y="4007420"/>
                </a:lnTo>
                <a:cubicBezTo>
                  <a:pt x="700958" y="3917177"/>
                  <a:pt x="544606" y="3783911"/>
                  <a:pt x="412390" y="3607622"/>
                </a:cubicBezTo>
                <a:cubicBezTo>
                  <a:pt x="280173" y="3431334"/>
                  <a:pt x="178388" y="3213071"/>
                  <a:pt x="107033" y="2952836"/>
                </a:cubicBezTo>
                <a:cubicBezTo>
                  <a:pt x="35678" y="2692600"/>
                  <a:pt x="0" y="2392490"/>
                  <a:pt x="0" y="2052504"/>
                </a:cubicBezTo>
                <a:cubicBezTo>
                  <a:pt x="0" y="1712519"/>
                  <a:pt x="35678" y="1413457"/>
                  <a:pt x="107033" y="1155321"/>
                </a:cubicBezTo>
                <a:cubicBezTo>
                  <a:pt x="178388" y="897183"/>
                  <a:pt x="280173" y="683119"/>
                  <a:pt x="412390" y="513126"/>
                </a:cubicBezTo>
                <a:cubicBezTo>
                  <a:pt x="544606" y="343133"/>
                  <a:pt x="700958" y="215114"/>
                  <a:pt x="881444" y="129069"/>
                </a:cubicBezTo>
                <a:cubicBezTo>
                  <a:pt x="1061930" y="43023"/>
                  <a:pt x="1263402" y="0"/>
                  <a:pt x="1485862" y="0"/>
                </a:cubicBezTo>
                <a:close/>
              </a:path>
            </a:pathLst>
          </a:custGeom>
          <a:gradFill>
            <a:gsLst>
              <a:gs pos="0">
                <a:schemeClr val="tx1">
                  <a:alpha val="20000"/>
                </a:schemeClr>
              </a:gs>
              <a:gs pos="98000">
                <a:schemeClr val="tx1">
                  <a:alpha val="5000"/>
                </a:schemeClr>
              </a:gs>
            </a:gsLst>
            <a:lin ang="5400000" scaled="1"/>
          </a:gradFill>
          <a:ln>
            <a:noFill/>
          </a:ln>
        </p:spPr>
        <p:txBody>
          <a:bodyPr wrap="square" rtlCol="0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4665251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5_Custom Layout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8"/>
          <p:cNvSpPr>
            <a:spLocks noGrp="1"/>
          </p:cNvSpPr>
          <p:nvPr>
            <p:ph type="title"/>
          </p:nvPr>
        </p:nvSpPr>
        <p:spPr>
          <a:xfrm>
            <a:off x="913016" y="1255290"/>
            <a:ext cx="10558547" cy="1325563"/>
          </a:xfrm>
          <a:prstGeom prst="rect">
            <a:avLst/>
          </a:prstGeom>
        </p:spPr>
        <p:txBody>
          <a:bodyPr lIns="0" rIns="0" anchor="t">
            <a:no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5639506" y="2813073"/>
            <a:ext cx="6372149" cy="4044926"/>
          </a:xfrm>
          <a:custGeom>
            <a:avLst/>
            <a:gdLst/>
            <a:ahLst/>
            <a:cxnLst/>
            <a:rect l="l" t="t" r="r" b="b"/>
            <a:pathLst>
              <a:path w="6372149" h="4044926">
                <a:moveTo>
                  <a:pt x="4949247" y="2304345"/>
                </a:moveTo>
                <a:cubicBezTo>
                  <a:pt x="4852707" y="2304345"/>
                  <a:pt x="4759317" y="2330579"/>
                  <a:pt x="4669074" y="2383045"/>
                </a:cubicBezTo>
                <a:cubicBezTo>
                  <a:pt x="4578831" y="2435513"/>
                  <a:pt x="4502229" y="2522608"/>
                  <a:pt x="4439269" y="2644331"/>
                </a:cubicBezTo>
                <a:cubicBezTo>
                  <a:pt x="4460255" y="2782843"/>
                  <a:pt x="4490687" y="2897221"/>
                  <a:pt x="4530561" y="2987464"/>
                </a:cubicBezTo>
                <a:cubicBezTo>
                  <a:pt x="4570436" y="3077707"/>
                  <a:pt x="4613459" y="3149062"/>
                  <a:pt x="4659629" y="3201529"/>
                </a:cubicBezTo>
                <a:cubicBezTo>
                  <a:pt x="4705801" y="3253996"/>
                  <a:pt x="4755119" y="3289673"/>
                  <a:pt x="4807587" y="3308561"/>
                </a:cubicBezTo>
                <a:cubicBezTo>
                  <a:pt x="4860053" y="3327449"/>
                  <a:pt x="4911471" y="3336894"/>
                  <a:pt x="4961839" y="3336894"/>
                </a:cubicBezTo>
                <a:cubicBezTo>
                  <a:pt x="5075167" y="3336894"/>
                  <a:pt x="5174855" y="3297019"/>
                  <a:pt x="5260900" y="3217269"/>
                </a:cubicBezTo>
                <a:cubicBezTo>
                  <a:pt x="5346945" y="3137519"/>
                  <a:pt x="5389969" y="2992711"/>
                  <a:pt x="5389969" y="2782843"/>
                </a:cubicBezTo>
                <a:cubicBezTo>
                  <a:pt x="5389969" y="2686304"/>
                  <a:pt x="5377377" y="2607604"/>
                  <a:pt x="5352193" y="2546742"/>
                </a:cubicBezTo>
                <a:cubicBezTo>
                  <a:pt x="5327008" y="2485881"/>
                  <a:pt x="5294479" y="2437611"/>
                  <a:pt x="5254604" y="2401933"/>
                </a:cubicBezTo>
                <a:cubicBezTo>
                  <a:pt x="5214729" y="2366256"/>
                  <a:pt x="5167509" y="2341072"/>
                  <a:pt x="5112943" y="2326381"/>
                </a:cubicBezTo>
                <a:cubicBezTo>
                  <a:pt x="5058378" y="2311690"/>
                  <a:pt x="5003812" y="2304345"/>
                  <a:pt x="4949247" y="2304345"/>
                </a:cubicBezTo>
                <a:close/>
                <a:moveTo>
                  <a:pt x="1485862" y="831075"/>
                </a:moveTo>
                <a:cubicBezTo>
                  <a:pt x="1422902" y="831075"/>
                  <a:pt x="1363090" y="844716"/>
                  <a:pt x="1306425" y="871999"/>
                </a:cubicBezTo>
                <a:cubicBezTo>
                  <a:pt x="1249761" y="899282"/>
                  <a:pt x="1200442" y="956996"/>
                  <a:pt x="1158469" y="1045140"/>
                </a:cubicBezTo>
                <a:cubicBezTo>
                  <a:pt x="1116495" y="1133284"/>
                  <a:pt x="1082917" y="1257106"/>
                  <a:pt x="1057732" y="1416605"/>
                </a:cubicBezTo>
                <a:cubicBezTo>
                  <a:pt x="1032548" y="1576105"/>
                  <a:pt x="1019956" y="1788071"/>
                  <a:pt x="1019956" y="2052504"/>
                </a:cubicBezTo>
                <a:cubicBezTo>
                  <a:pt x="1019956" y="2316937"/>
                  <a:pt x="1032548" y="2531002"/>
                  <a:pt x="1057732" y="2694699"/>
                </a:cubicBezTo>
                <a:cubicBezTo>
                  <a:pt x="1082917" y="2858395"/>
                  <a:pt x="1116495" y="2986414"/>
                  <a:pt x="1158469" y="3078756"/>
                </a:cubicBezTo>
                <a:cubicBezTo>
                  <a:pt x="1200442" y="3171098"/>
                  <a:pt x="1249761" y="3233009"/>
                  <a:pt x="1306425" y="3264489"/>
                </a:cubicBezTo>
                <a:cubicBezTo>
                  <a:pt x="1363090" y="3295969"/>
                  <a:pt x="1422902" y="3311709"/>
                  <a:pt x="1485862" y="3311709"/>
                </a:cubicBezTo>
                <a:cubicBezTo>
                  <a:pt x="1548822" y="3311709"/>
                  <a:pt x="1608634" y="3295969"/>
                  <a:pt x="1665299" y="3264489"/>
                </a:cubicBezTo>
                <a:cubicBezTo>
                  <a:pt x="1721963" y="3233009"/>
                  <a:pt x="1771282" y="3171098"/>
                  <a:pt x="1813255" y="3078756"/>
                </a:cubicBezTo>
                <a:cubicBezTo>
                  <a:pt x="1855229" y="2986414"/>
                  <a:pt x="1888808" y="2858395"/>
                  <a:pt x="1913992" y="2694699"/>
                </a:cubicBezTo>
                <a:cubicBezTo>
                  <a:pt x="1939176" y="2531002"/>
                  <a:pt x="1951768" y="2316937"/>
                  <a:pt x="1951768" y="2052504"/>
                </a:cubicBezTo>
                <a:cubicBezTo>
                  <a:pt x="1951768" y="1788071"/>
                  <a:pt x="1939176" y="1576105"/>
                  <a:pt x="1913992" y="1416605"/>
                </a:cubicBezTo>
                <a:cubicBezTo>
                  <a:pt x="1888808" y="1257106"/>
                  <a:pt x="1855229" y="1133284"/>
                  <a:pt x="1813255" y="1045140"/>
                </a:cubicBezTo>
                <a:cubicBezTo>
                  <a:pt x="1771282" y="956996"/>
                  <a:pt x="1721963" y="899282"/>
                  <a:pt x="1665299" y="871999"/>
                </a:cubicBezTo>
                <a:cubicBezTo>
                  <a:pt x="1608634" y="844716"/>
                  <a:pt x="1548822" y="831075"/>
                  <a:pt x="1485862" y="831075"/>
                </a:cubicBezTo>
                <a:close/>
                <a:moveTo>
                  <a:pt x="5075167" y="0"/>
                </a:moveTo>
                <a:cubicBezTo>
                  <a:pt x="5360587" y="0"/>
                  <a:pt x="5606132" y="50368"/>
                  <a:pt x="5811802" y="151105"/>
                </a:cubicBezTo>
                <a:cubicBezTo>
                  <a:pt x="6017472" y="251841"/>
                  <a:pt x="6187465" y="369367"/>
                  <a:pt x="6321780" y="503682"/>
                </a:cubicBezTo>
                <a:lnTo>
                  <a:pt x="5755138" y="1145876"/>
                </a:lnTo>
                <a:cubicBezTo>
                  <a:pt x="5692177" y="1074521"/>
                  <a:pt x="5604033" y="1010512"/>
                  <a:pt x="5490705" y="953848"/>
                </a:cubicBezTo>
                <a:cubicBezTo>
                  <a:pt x="5377377" y="897183"/>
                  <a:pt x="5264048" y="868851"/>
                  <a:pt x="5150719" y="868851"/>
                </a:cubicBezTo>
                <a:cubicBezTo>
                  <a:pt x="5054181" y="868851"/>
                  <a:pt x="4962888" y="886690"/>
                  <a:pt x="4876843" y="922368"/>
                </a:cubicBezTo>
                <a:cubicBezTo>
                  <a:pt x="4790797" y="958045"/>
                  <a:pt x="4715245" y="1018907"/>
                  <a:pt x="4650185" y="1104952"/>
                </a:cubicBezTo>
                <a:cubicBezTo>
                  <a:pt x="4585127" y="1190998"/>
                  <a:pt x="4532660" y="1302228"/>
                  <a:pt x="4492785" y="1438642"/>
                </a:cubicBezTo>
                <a:cubicBezTo>
                  <a:pt x="4452911" y="1575055"/>
                  <a:pt x="4426677" y="1743999"/>
                  <a:pt x="4414085" y="1945472"/>
                </a:cubicBezTo>
                <a:cubicBezTo>
                  <a:pt x="4464453" y="1882512"/>
                  <a:pt x="4521117" y="1825847"/>
                  <a:pt x="4584077" y="1775479"/>
                </a:cubicBezTo>
                <a:cubicBezTo>
                  <a:pt x="4647037" y="1725111"/>
                  <a:pt x="4713145" y="1683137"/>
                  <a:pt x="4782402" y="1649559"/>
                </a:cubicBezTo>
                <a:cubicBezTo>
                  <a:pt x="4851658" y="1615980"/>
                  <a:pt x="4918815" y="1590795"/>
                  <a:pt x="4983875" y="1574006"/>
                </a:cubicBezTo>
                <a:cubicBezTo>
                  <a:pt x="5048934" y="1557217"/>
                  <a:pt x="5108746" y="1548822"/>
                  <a:pt x="5163312" y="1548822"/>
                </a:cubicBezTo>
                <a:cubicBezTo>
                  <a:pt x="5331205" y="1548822"/>
                  <a:pt x="5489656" y="1572957"/>
                  <a:pt x="5638661" y="1621226"/>
                </a:cubicBezTo>
                <a:cubicBezTo>
                  <a:pt x="5787667" y="1669496"/>
                  <a:pt x="5915686" y="1743999"/>
                  <a:pt x="6022719" y="1844735"/>
                </a:cubicBezTo>
                <a:cubicBezTo>
                  <a:pt x="6129751" y="1945472"/>
                  <a:pt x="6214748" y="2073491"/>
                  <a:pt x="6277709" y="2228793"/>
                </a:cubicBezTo>
                <a:cubicBezTo>
                  <a:pt x="6340669" y="2384095"/>
                  <a:pt x="6372149" y="2568778"/>
                  <a:pt x="6372149" y="2782843"/>
                </a:cubicBezTo>
                <a:cubicBezTo>
                  <a:pt x="6372149" y="2996908"/>
                  <a:pt x="6335421" y="3187888"/>
                  <a:pt x="6261968" y="3355781"/>
                </a:cubicBezTo>
                <a:cubicBezTo>
                  <a:pt x="6188515" y="3523675"/>
                  <a:pt x="6088827" y="3666385"/>
                  <a:pt x="5962907" y="3783911"/>
                </a:cubicBezTo>
                <a:cubicBezTo>
                  <a:pt x="5868467" y="3872056"/>
                  <a:pt x="5762221" y="3944263"/>
                  <a:pt x="5644171" y="4000534"/>
                </a:cubicBezTo>
                <a:lnTo>
                  <a:pt x="5537903" y="4044926"/>
                </a:lnTo>
                <a:lnTo>
                  <a:pt x="4453193" y="4044926"/>
                </a:lnTo>
                <a:lnTo>
                  <a:pt x="4417233" y="4032604"/>
                </a:lnTo>
                <a:cubicBezTo>
                  <a:pt x="4230451" y="3959150"/>
                  <a:pt x="4063606" y="3842674"/>
                  <a:pt x="3916699" y="3683175"/>
                </a:cubicBezTo>
                <a:cubicBezTo>
                  <a:pt x="3769791" y="3523675"/>
                  <a:pt x="3651217" y="3316956"/>
                  <a:pt x="3560973" y="3063016"/>
                </a:cubicBezTo>
                <a:cubicBezTo>
                  <a:pt x="3470731" y="2809077"/>
                  <a:pt x="3425609" y="2501621"/>
                  <a:pt x="3425609" y="2140648"/>
                </a:cubicBezTo>
                <a:cubicBezTo>
                  <a:pt x="3425609" y="1779676"/>
                  <a:pt x="3471780" y="1464875"/>
                  <a:pt x="3564121" y="1196245"/>
                </a:cubicBezTo>
                <a:cubicBezTo>
                  <a:pt x="3656463" y="927614"/>
                  <a:pt x="3778187" y="705155"/>
                  <a:pt x="3929291" y="528866"/>
                </a:cubicBezTo>
                <a:cubicBezTo>
                  <a:pt x="4080395" y="352577"/>
                  <a:pt x="4255635" y="220361"/>
                  <a:pt x="4455009" y="132217"/>
                </a:cubicBezTo>
                <a:cubicBezTo>
                  <a:pt x="4654383" y="44072"/>
                  <a:pt x="4861103" y="0"/>
                  <a:pt x="5075167" y="0"/>
                </a:cubicBezTo>
                <a:close/>
                <a:moveTo>
                  <a:pt x="1485862" y="0"/>
                </a:moveTo>
                <a:cubicBezTo>
                  <a:pt x="1704124" y="0"/>
                  <a:pt x="1904548" y="43023"/>
                  <a:pt x="2087133" y="129069"/>
                </a:cubicBezTo>
                <a:cubicBezTo>
                  <a:pt x="2269717" y="215114"/>
                  <a:pt x="2427118" y="344183"/>
                  <a:pt x="2559334" y="516274"/>
                </a:cubicBezTo>
                <a:cubicBezTo>
                  <a:pt x="2691551" y="688365"/>
                  <a:pt x="2793336" y="902430"/>
                  <a:pt x="2864691" y="1158469"/>
                </a:cubicBezTo>
                <a:cubicBezTo>
                  <a:pt x="2936046" y="1414507"/>
                  <a:pt x="2971724" y="1712519"/>
                  <a:pt x="2971724" y="2052504"/>
                </a:cubicBezTo>
                <a:cubicBezTo>
                  <a:pt x="2971724" y="2392490"/>
                  <a:pt x="2936046" y="2692600"/>
                  <a:pt x="2864691" y="2952836"/>
                </a:cubicBezTo>
                <a:cubicBezTo>
                  <a:pt x="2793336" y="3213071"/>
                  <a:pt x="2691551" y="3431334"/>
                  <a:pt x="2559334" y="3607622"/>
                </a:cubicBezTo>
                <a:cubicBezTo>
                  <a:pt x="2427118" y="3783911"/>
                  <a:pt x="2269717" y="3917177"/>
                  <a:pt x="2087133" y="4007420"/>
                </a:cubicBezTo>
                <a:lnTo>
                  <a:pt x="1998289" y="4044926"/>
                </a:lnTo>
                <a:lnTo>
                  <a:pt x="969664" y="4044926"/>
                </a:lnTo>
                <a:lnTo>
                  <a:pt x="881444" y="4007420"/>
                </a:lnTo>
                <a:cubicBezTo>
                  <a:pt x="700958" y="3917177"/>
                  <a:pt x="544606" y="3783911"/>
                  <a:pt x="412390" y="3607622"/>
                </a:cubicBezTo>
                <a:cubicBezTo>
                  <a:pt x="280173" y="3431334"/>
                  <a:pt x="178388" y="3213071"/>
                  <a:pt x="107033" y="2952836"/>
                </a:cubicBezTo>
                <a:cubicBezTo>
                  <a:pt x="35678" y="2692600"/>
                  <a:pt x="0" y="2392490"/>
                  <a:pt x="0" y="2052504"/>
                </a:cubicBezTo>
                <a:cubicBezTo>
                  <a:pt x="0" y="1712519"/>
                  <a:pt x="35678" y="1413457"/>
                  <a:pt x="107033" y="1155321"/>
                </a:cubicBezTo>
                <a:cubicBezTo>
                  <a:pt x="178388" y="897183"/>
                  <a:pt x="280173" y="683119"/>
                  <a:pt x="412390" y="513126"/>
                </a:cubicBezTo>
                <a:cubicBezTo>
                  <a:pt x="544606" y="343133"/>
                  <a:pt x="700958" y="215114"/>
                  <a:pt x="881444" y="129069"/>
                </a:cubicBezTo>
                <a:cubicBezTo>
                  <a:pt x="1061930" y="43023"/>
                  <a:pt x="1263402" y="0"/>
                  <a:pt x="1485862" y="0"/>
                </a:cubicBezTo>
                <a:close/>
              </a:path>
            </a:pathLst>
          </a:custGeom>
          <a:gradFill>
            <a:gsLst>
              <a:gs pos="0">
                <a:schemeClr val="tx1">
                  <a:alpha val="20000"/>
                </a:schemeClr>
              </a:gs>
              <a:gs pos="98000">
                <a:schemeClr val="tx1">
                  <a:alpha val="5000"/>
                </a:schemeClr>
              </a:gs>
            </a:gsLst>
            <a:lin ang="5400000" scaled="1"/>
          </a:gradFill>
          <a:ln>
            <a:noFill/>
          </a:ln>
        </p:spPr>
        <p:txBody>
          <a:bodyPr wrap="square" rtlCol="0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51394072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ustom Layout">
    <p:bg>
      <p:bgPr>
        <a:solidFill>
          <a:srgbClr val="11004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9"/>
          <p:cNvSpPr>
            <a:spLocks noGrp="1"/>
          </p:cNvSpPr>
          <p:nvPr>
            <p:ph type="pic" sz="quarter" idx="12"/>
          </p:nvPr>
        </p:nvSpPr>
        <p:spPr>
          <a:xfrm>
            <a:off x="899711" y="3283025"/>
            <a:ext cx="1788405" cy="1788405"/>
          </a:xfrm>
          <a:prstGeom prst="rect">
            <a:avLst/>
          </a:prstGeom>
          <a:gradFill>
            <a:gsLst>
              <a:gs pos="0">
                <a:schemeClr val="tx1">
                  <a:alpha val="20000"/>
                </a:schemeClr>
              </a:gs>
              <a:gs pos="98000">
                <a:schemeClr val="tx1">
                  <a:alpha val="5000"/>
                </a:schemeClr>
              </a:gs>
            </a:gsLst>
            <a:lin ang="5400000" scaled="1"/>
          </a:gradFill>
          <a:ln>
            <a:noFill/>
          </a:ln>
        </p:spPr>
        <p:txBody>
          <a:bodyPr rtlCol="0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5" name="Picture Placeholder 29"/>
          <p:cNvSpPr>
            <a:spLocks noGrp="1"/>
          </p:cNvSpPr>
          <p:nvPr>
            <p:ph type="pic" sz="quarter" idx="13"/>
          </p:nvPr>
        </p:nvSpPr>
        <p:spPr>
          <a:xfrm>
            <a:off x="2688116" y="3283025"/>
            <a:ext cx="1788405" cy="1788405"/>
          </a:xfrm>
          <a:prstGeom prst="rect">
            <a:avLst/>
          </a:prstGeom>
          <a:gradFill>
            <a:gsLst>
              <a:gs pos="0">
                <a:schemeClr val="tx1">
                  <a:alpha val="20000"/>
                </a:schemeClr>
              </a:gs>
              <a:gs pos="98000">
                <a:schemeClr val="tx1">
                  <a:alpha val="5000"/>
                </a:schemeClr>
              </a:gs>
            </a:gsLst>
            <a:lin ang="5400000" scaled="1"/>
          </a:gradFill>
          <a:ln>
            <a:noFill/>
          </a:ln>
        </p:spPr>
        <p:txBody>
          <a:bodyPr rtlCol="0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6" name="Picture Placeholder 29"/>
          <p:cNvSpPr>
            <a:spLocks noGrp="1"/>
          </p:cNvSpPr>
          <p:nvPr>
            <p:ph type="pic" sz="quarter" idx="14"/>
          </p:nvPr>
        </p:nvSpPr>
        <p:spPr>
          <a:xfrm>
            <a:off x="2688116" y="1494620"/>
            <a:ext cx="1788405" cy="1788405"/>
          </a:xfrm>
          <a:prstGeom prst="rect">
            <a:avLst/>
          </a:prstGeom>
          <a:gradFill>
            <a:gsLst>
              <a:gs pos="0">
                <a:schemeClr val="tx1">
                  <a:alpha val="20000"/>
                </a:schemeClr>
              </a:gs>
              <a:gs pos="98000">
                <a:schemeClr val="tx1">
                  <a:alpha val="5000"/>
                </a:schemeClr>
              </a:gs>
            </a:gsLst>
            <a:lin ang="5400000" scaled="1"/>
          </a:gradFill>
          <a:ln>
            <a:noFill/>
          </a:ln>
        </p:spPr>
        <p:txBody>
          <a:bodyPr rtlCol="0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7" name="Picture Placeholder 29"/>
          <p:cNvSpPr>
            <a:spLocks noGrp="1"/>
          </p:cNvSpPr>
          <p:nvPr>
            <p:ph type="pic" sz="quarter" idx="15"/>
          </p:nvPr>
        </p:nvSpPr>
        <p:spPr>
          <a:xfrm>
            <a:off x="2688116" y="5071430"/>
            <a:ext cx="1788405" cy="1788405"/>
          </a:xfrm>
          <a:prstGeom prst="rect">
            <a:avLst/>
          </a:prstGeom>
          <a:gradFill>
            <a:gsLst>
              <a:gs pos="0">
                <a:schemeClr val="tx1">
                  <a:alpha val="20000"/>
                </a:schemeClr>
              </a:gs>
              <a:gs pos="98000">
                <a:schemeClr val="tx1">
                  <a:alpha val="5000"/>
                </a:schemeClr>
              </a:gs>
            </a:gsLst>
            <a:lin ang="5400000" scaled="1"/>
          </a:gradFill>
          <a:ln>
            <a:noFill/>
          </a:ln>
        </p:spPr>
        <p:txBody>
          <a:bodyPr rtlCol="0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8" name="Picture Placeholder 29"/>
          <p:cNvSpPr>
            <a:spLocks noGrp="1"/>
          </p:cNvSpPr>
          <p:nvPr>
            <p:ph type="pic" sz="quarter" idx="16"/>
          </p:nvPr>
        </p:nvSpPr>
        <p:spPr>
          <a:xfrm>
            <a:off x="4476521" y="1494620"/>
            <a:ext cx="1788405" cy="1788405"/>
          </a:xfrm>
          <a:prstGeom prst="rect">
            <a:avLst/>
          </a:prstGeom>
          <a:gradFill>
            <a:gsLst>
              <a:gs pos="0">
                <a:schemeClr val="tx1">
                  <a:alpha val="20000"/>
                </a:schemeClr>
              </a:gs>
              <a:gs pos="98000">
                <a:schemeClr val="tx1">
                  <a:alpha val="5000"/>
                </a:schemeClr>
              </a:gs>
            </a:gsLst>
            <a:lin ang="5400000" scaled="1"/>
          </a:gradFill>
          <a:ln>
            <a:noFill/>
          </a:ln>
        </p:spPr>
        <p:txBody>
          <a:bodyPr rtlCol="0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9" name="Picture Placeholder 29"/>
          <p:cNvSpPr>
            <a:spLocks noGrp="1"/>
          </p:cNvSpPr>
          <p:nvPr>
            <p:ph type="pic" sz="quarter" idx="17"/>
          </p:nvPr>
        </p:nvSpPr>
        <p:spPr>
          <a:xfrm>
            <a:off x="6264926" y="1494620"/>
            <a:ext cx="1788405" cy="1788405"/>
          </a:xfrm>
          <a:prstGeom prst="rect">
            <a:avLst/>
          </a:prstGeom>
          <a:gradFill>
            <a:gsLst>
              <a:gs pos="0">
                <a:schemeClr val="tx1">
                  <a:alpha val="20000"/>
                </a:schemeClr>
              </a:gs>
              <a:gs pos="98000">
                <a:schemeClr val="tx1">
                  <a:alpha val="5000"/>
                </a:schemeClr>
              </a:gs>
            </a:gsLst>
            <a:lin ang="5400000" scaled="1"/>
          </a:gradFill>
          <a:ln>
            <a:noFill/>
          </a:ln>
        </p:spPr>
        <p:txBody>
          <a:bodyPr rtlCol="0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11" name="Picture Placeholder 29"/>
          <p:cNvSpPr>
            <a:spLocks noGrp="1"/>
          </p:cNvSpPr>
          <p:nvPr>
            <p:ph type="pic" sz="quarter" idx="18"/>
          </p:nvPr>
        </p:nvSpPr>
        <p:spPr>
          <a:xfrm>
            <a:off x="4476521" y="5071430"/>
            <a:ext cx="1788405" cy="1788405"/>
          </a:xfrm>
          <a:prstGeom prst="rect">
            <a:avLst/>
          </a:prstGeom>
          <a:gradFill>
            <a:gsLst>
              <a:gs pos="0">
                <a:schemeClr val="tx1">
                  <a:alpha val="20000"/>
                </a:schemeClr>
              </a:gs>
              <a:gs pos="98000">
                <a:schemeClr val="tx1">
                  <a:alpha val="5000"/>
                </a:schemeClr>
              </a:gs>
            </a:gsLst>
            <a:lin ang="5400000" scaled="1"/>
          </a:gradFill>
          <a:ln>
            <a:noFill/>
          </a:ln>
        </p:spPr>
        <p:txBody>
          <a:bodyPr rtlCol="0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12" name="Picture Placeholder 29"/>
          <p:cNvSpPr>
            <a:spLocks noGrp="1"/>
          </p:cNvSpPr>
          <p:nvPr>
            <p:ph type="pic" sz="quarter" idx="19"/>
          </p:nvPr>
        </p:nvSpPr>
        <p:spPr>
          <a:xfrm>
            <a:off x="6264926" y="5071430"/>
            <a:ext cx="1788405" cy="1788405"/>
          </a:xfrm>
          <a:prstGeom prst="rect">
            <a:avLst/>
          </a:prstGeom>
          <a:gradFill>
            <a:gsLst>
              <a:gs pos="0">
                <a:schemeClr val="tx1">
                  <a:alpha val="20000"/>
                </a:schemeClr>
              </a:gs>
              <a:gs pos="98000">
                <a:schemeClr val="tx1">
                  <a:alpha val="5000"/>
                </a:schemeClr>
              </a:gs>
            </a:gsLst>
            <a:lin ang="5400000" scaled="1"/>
          </a:gradFill>
          <a:ln>
            <a:noFill/>
          </a:ln>
        </p:spPr>
        <p:txBody>
          <a:bodyPr rtlCol="0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13" name="Picture Placeholder 29"/>
          <p:cNvSpPr>
            <a:spLocks noGrp="1"/>
          </p:cNvSpPr>
          <p:nvPr>
            <p:ph type="pic" sz="quarter" idx="20"/>
          </p:nvPr>
        </p:nvSpPr>
        <p:spPr>
          <a:xfrm>
            <a:off x="8053331" y="3283025"/>
            <a:ext cx="1788405" cy="1788405"/>
          </a:xfrm>
          <a:prstGeom prst="rect">
            <a:avLst/>
          </a:prstGeom>
          <a:gradFill>
            <a:gsLst>
              <a:gs pos="0">
                <a:schemeClr val="tx1">
                  <a:alpha val="20000"/>
                </a:schemeClr>
              </a:gs>
              <a:gs pos="98000">
                <a:schemeClr val="tx1">
                  <a:alpha val="5000"/>
                </a:schemeClr>
              </a:gs>
            </a:gsLst>
            <a:lin ang="5400000" scaled="1"/>
          </a:gradFill>
          <a:ln>
            <a:noFill/>
          </a:ln>
        </p:spPr>
        <p:txBody>
          <a:bodyPr rtlCol="0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14" name="Picture Placeholder 29"/>
          <p:cNvSpPr>
            <a:spLocks noGrp="1"/>
          </p:cNvSpPr>
          <p:nvPr>
            <p:ph type="pic" sz="quarter" idx="21"/>
          </p:nvPr>
        </p:nvSpPr>
        <p:spPr>
          <a:xfrm>
            <a:off x="9841736" y="1494620"/>
            <a:ext cx="1788405" cy="1788405"/>
          </a:xfrm>
          <a:prstGeom prst="rect">
            <a:avLst/>
          </a:prstGeom>
          <a:gradFill>
            <a:gsLst>
              <a:gs pos="0">
                <a:schemeClr val="tx1">
                  <a:alpha val="20000"/>
                </a:schemeClr>
              </a:gs>
              <a:gs pos="98000">
                <a:schemeClr val="tx1">
                  <a:alpha val="5000"/>
                </a:schemeClr>
              </a:gs>
            </a:gsLst>
            <a:lin ang="5400000" scaled="1"/>
          </a:gradFill>
          <a:ln>
            <a:noFill/>
          </a:ln>
        </p:spPr>
        <p:txBody>
          <a:bodyPr rtlCol="0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15" name="Rectangle 14"/>
          <p:cNvSpPr/>
          <p:nvPr userDrawn="1"/>
        </p:nvSpPr>
        <p:spPr>
          <a:xfrm>
            <a:off x="4476521" y="0"/>
            <a:ext cx="3576810" cy="14946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27780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9"/>
          <p:cNvSpPr>
            <a:spLocks noGrp="1"/>
          </p:cNvSpPr>
          <p:nvPr>
            <p:ph type="pic" sz="quarter" idx="12"/>
          </p:nvPr>
        </p:nvSpPr>
        <p:spPr>
          <a:xfrm>
            <a:off x="-11017" y="2445743"/>
            <a:ext cx="2038122" cy="2038122"/>
          </a:xfrm>
          <a:prstGeom prst="rect">
            <a:avLst/>
          </a:prstGeom>
          <a:gradFill>
            <a:gsLst>
              <a:gs pos="0">
                <a:schemeClr val="tx1">
                  <a:alpha val="20000"/>
                </a:schemeClr>
              </a:gs>
              <a:gs pos="98000">
                <a:schemeClr val="tx1">
                  <a:alpha val="5000"/>
                </a:schemeClr>
              </a:gs>
            </a:gsLst>
            <a:lin ang="5400000" scaled="1"/>
          </a:gradFill>
          <a:ln>
            <a:noFill/>
          </a:ln>
        </p:spPr>
        <p:txBody>
          <a:bodyPr rtlCol="0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5" name="Picture Placeholder 29"/>
          <p:cNvSpPr>
            <a:spLocks noGrp="1"/>
          </p:cNvSpPr>
          <p:nvPr>
            <p:ph type="pic" sz="quarter" idx="13"/>
          </p:nvPr>
        </p:nvSpPr>
        <p:spPr>
          <a:xfrm>
            <a:off x="2027105" y="2445743"/>
            <a:ext cx="2038122" cy="2038122"/>
          </a:xfrm>
          <a:prstGeom prst="rect">
            <a:avLst/>
          </a:prstGeom>
          <a:gradFill>
            <a:gsLst>
              <a:gs pos="0">
                <a:schemeClr val="tx1">
                  <a:alpha val="20000"/>
                </a:schemeClr>
              </a:gs>
              <a:gs pos="98000">
                <a:schemeClr val="tx1">
                  <a:alpha val="5000"/>
                </a:schemeClr>
              </a:gs>
            </a:gsLst>
            <a:lin ang="5400000" scaled="1"/>
          </a:gradFill>
          <a:ln>
            <a:noFill/>
          </a:ln>
        </p:spPr>
        <p:txBody>
          <a:bodyPr rtlCol="0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6" name="Picture Placeholder 29"/>
          <p:cNvSpPr>
            <a:spLocks noGrp="1"/>
          </p:cNvSpPr>
          <p:nvPr>
            <p:ph type="pic" sz="quarter" idx="14"/>
          </p:nvPr>
        </p:nvSpPr>
        <p:spPr>
          <a:xfrm>
            <a:off x="4065227" y="2445743"/>
            <a:ext cx="2038122" cy="2038122"/>
          </a:xfrm>
          <a:prstGeom prst="rect">
            <a:avLst/>
          </a:prstGeom>
          <a:gradFill>
            <a:gsLst>
              <a:gs pos="0">
                <a:schemeClr val="tx1">
                  <a:alpha val="20000"/>
                </a:schemeClr>
              </a:gs>
              <a:gs pos="98000">
                <a:schemeClr val="tx1">
                  <a:alpha val="5000"/>
                </a:schemeClr>
              </a:gs>
            </a:gsLst>
            <a:lin ang="5400000" scaled="1"/>
          </a:gradFill>
          <a:ln>
            <a:noFill/>
          </a:ln>
        </p:spPr>
        <p:txBody>
          <a:bodyPr rtlCol="0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7" name="Picture Placeholder 29"/>
          <p:cNvSpPr>
            <a:spLocks noGrp="1"/>
          </p:cNvSpPr>
          <p:nvPr>
            <p:ph type="pic" sz="quarter" idx="15"/>
          </p:nvPr>
        </p:nvSpPr>
        <p:spPr>
          <a:xfrm>
            <a:off x="6103349" y="3029637"/>
            <a:ext cx="2038122" cy="2038122"/>
          </a:xfrm>
          <a:prstGeom prst="rect">
            <a:avLst/>
          </a:prstGeom>
          <a:gradFill>
            <a:gsLst>
              <a:gs pos="0">
                <a:schemeClr val="tx1">
                  <a:alpha val="20000"/>
                </a:schemeClr>
              </a:gs>
              <a:gs pos="98000">
                <a:schemeClr val="tx1">
                  <a:alpha val="5000"/>
                </a:schemeClr>
              </a:gs>
            </a:gsLst>
            <a:lin ang="5400000" scaled="1"/>
          </a:gradFill>
          <a:ln>
            <a:noFill/>
          </a:ln>
        </p:spPr>
        <p:txBody>
          <a:bodyPr rtlCol="0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8" name="Picture Placeholder 29"/>
          <p:cNvSpPr>
            <a:spLocks noGrp="1"/>
          </p:cNvSpPr>
          <p:nvPr>
            <p:ph type="pic" sz="quarter" idx="16"/>
          </p:nvPr>
        </p:nvSpPr>
        <p:spPr>
          <a:xfrm>
            <a:off x="8141471" y="2445743"/>
            <a:ext cx="2038122" cy="2038122"/>
          </a:xfrm>
          <a:prstGeom prst="rect">
            <a:avLst/>
          </a:prstGeom>
          <a:gradFill>
            <a:gsLst>
              <a:gs pos="0">
                <a:schemeClr val="tx1">
                  <a:alpha val="20000"/>
                </a:schemeClr>
              </a:gs>
              <a:gs pos="98000">
                <a:schemeClr val="tx1">
                  <a:alpha val="5000"/>
                </a:schemeClr>
              </a:gs>
            </a:gsLst>
            <a:lin ang="5400000" scaled="1"/>
          </a:gradFill>
          <a:ln>
            <a:noFill/>
          </a:ln>
        </p:spPr>
        <p:txBody>
          <a:bodyPr rtlCol="0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9" name="Picture Placeholder 29"/>
          <p:cNvSpPr>
            <a:spLocks noGrp="1"/>
          </p:cNvSpPr>
          <p:nvPr>
            <p:ph type="pic" sz="quarter" idx="17"/>
          </p:nvPr>
        </p:nvSpPr>
        <p:spPr>
          <a:xfrm>
            <a:off x="10179593" y="2445743"/>
            <a:ext cx="2038122" cy="2038122"/>
          </a:xfrm>
          <a:prstGeom prst="rect">
            <a:avLst/>
          </a:prstGeom>
          <a:gradFill>
            <a:gsLst>
              <a:gs pos="0">
                <a:schemeClr val="tx1">
                  <a:alpha val="20000"/>
                </a:schemeClr>
              </a:gs>
              <a:gs pos="98000">
                <a:schemeClr val="tx1">
                  <a:alpha val="5000"/>
                </a:schemeClr>
              </a:gs>
            </a:gsLst>
            <a:lin ang="5400000" scaled="1"/>
          </a:gradFill>
          <a:ln>
            <a:noFill/>
          </a:ln>
        </p:spPr>
        <p:txBody>
          <a:bodyPr rtlCol="0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10" name="Rectangle 9"/>
          <p:cNvSpPr/>
          <p:nvPr userDrawn="1"/>
        </p:nvSpPr>
        <p:spPr>
          <a:xfrm>
            <a:off x="-11017" y="4483865"/>
            <a:ext cx="12228732" cy="2374135"/>
          </a:xfrm>
          <a:prstGeom prst="rect">
            <a:avLst/>
          </a:prstGeom>
          <a:solidFill>
            <a:srgbClr val="1100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8"/>
          <p:cNvSpPr>
            <a:spLocks noGrp="1"/>
          </p:cNvSpPr>
          <p:nvPr>
            <p:ph type="title"/>
          </p:nvPr>
        </p:nvSpPr>
        <p:spPr>
          <a:xfrm>
            <a:off x="913016" y="1639741"/>
            <a:ext cx="3581865" cy="1325563"/>
          </a:xfrm>
          <a:prstGeom prst="rect">
            <a:avLst/>
          </a:prstGeom>
        </p:spPr>
        <p:txBody>
          <a:bodyPr lIns="0" rIns="0" anchor="t"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6103349" y="11018"/>
            <a:ext cx="2038122" cy="30186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40448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9"/>
          <p:cNvSpPr>
            <a:spLocks noGrp="1"/>
          </p:cNvSpPr>
          <p:nvPr>
            <p:ph type="pic" sz="quarter" idx="12"/>
          </p:nvPr>
        </p:nvSpPr>
        <p:spPr>
          <a:xfrm>
            <a:off x="7017745" y="-1"/>
            <a:ext cx="5174254" cy="4241495"/>
          </a:xfrm>
          <a:prstGeom prst="rect">
            <a:avLst/>
          </a:prstGeom>
          <a:gradFill>
            <a:gsLst>
              <a:gs pos="0">
                <a:schemeClr val="tx1">
                  <a:alpha val="20000"/>
                </a:schemeClr>
              </a:gs>
              <a:gs pos="98000">
                <a:schemeClr val="tx1">
                  <a:alpha val="5000"/>
                </a:schemeClr>
              </a:gs>
            </a:gsLst>
            <a:lin ang="5400000" scaled="1"/>
          </a:gradFill>
          <a:ln>
            <a:noFill/>
          </a:ln>
        </p:spPr>
        <p:txBody>
          <a:bodyPr rtlCol="0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5" name="Picture Placeholder 29"/>
          <p:cNvSpPr>
            <a:spLocks noGrp="1"/>
          </p:cNvSpPr>
          <p:nvPr>
            <p:ph type="pic" sz="quarter" idx="13"/>
          </p:nvPr>
        </p:nvSpPr>
        <p:spPr>
          <a:xfrm>
            <a:off x="5684704" y="4241495"/>
            <a:ext cx="6507295" cy="2616506"/>
          </a:xfrm>
          <a:prstGeom prst="rect">
            <a:avLst/>
          </a:prstGeom>
          <a:gradFill>
            <a:gsLst>
              <a:gs pos="0">
                <a:schemeClr val="tx1">
                  <a:alpha val="20000"/>
                </a:schemeClr>
              </a:gs>
              <a:gs pos="98000">
                <a:schemeClr val="tx1">
                  <a:alpha val="5000"/>
                </a:schemeClr>
              </a:gs>
            </a:gsLst>
            <a:lin ang="5400000" scaled="1"/>
          </a:gradFill>
          <a:ln>
            <a:noFill/>
          </a:ln>
        </p:spPr>
        <p:txBody>
          <a:bodyPr rtlCol="0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6" name="Picture Placeholder 29"/>
          <p:cNvSpPr>
            <a:spLocks noGrp="1"/>
          </p:cNvSpPr>
          <p:nvPr>
            <p:ph type="pic" sz="quarter" idx="14"/>
          </p:nvPr>
        </p:nvSpPr>
        <p:spPr>
          <a:xfrm>
            <a:off x="0" y="3371162"/>
            <a:ext cx="3591499" cy="1740665"/>
          </a:xfrm>
          <a:prstGeom prst="rect">
            <a:avLst/>
          </a:prstGeom>
          <a:gradFill>
            <a:gsLst>
              <a:gs pos="0">
                <a:schemeClr val="tx1">
                  <a:alpha val="20000"/>
                </a:schemeClr>
              </a:gs>
              <a:gs pos="98000">
                <a:schemeClr val="tx1">
                  <a:alpha val="5000"/>
                </a:schemeClr>
              </a:gs>
            </a:gsLst>
            <a:lin ang="5400000" scaled="1"/>
          </a:gradFill>
          <a:ln>
            <a:noFill/>
          </a:ln>
        </p:spPr>
        <p:txBody>
          <a:bodyPr rtlCol="0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7" name="Title 8"/>
          <p:cNvSpPr>
            <a:spLocks noGrp="1"/>
          </p:cNvSpPr>
          <p:nvPr>
            <p:ph type="title"/>
          </p:nvPr>
        </p:nvSpPr>
        <p:spPr>
          <a:xfrm>
            <a:off x="913016" y="1596812"/>
            <a:ext cx="3581865" cy="1325563"/>
          </a:xfrm>
          <a:prstGeom prst="rect">
            <a:avLst/>
          </a:prstGeom>
        </p:spPr>
        <p:txBody>
          <a:bodyPr lIns="0" rIns="0" anchor="t">
            <a:noAutofit/>
          </a:bodyPr>
          <a:lstStyle>
            <a:lvl1pPr>
              <a:lnSpc>
                <a:spcPct val="80000"/>
              </a:lnSpc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6372015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9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4259766"/>
          </a:xfrm>
          <a:prstGeom prst="rect">
            <a:avLst/>
          </a:prstGeom>
          <a:gradFill>
            <a:gsLst>
              <a:gs pos="0">
                <a:schemeClr val="tx1">
                  <a:alpha val="20000"/>
                </a:schemeClr>
              </a:gs>
              <a:gs pos="98000">
                <a:schemeClr val="tx1">
                  <a:alpha val="5000"/>
                </a:schemeClr>
              </a:gs>
            </a:gsLst>
            <a:lin ang="5400000" scaled="1"/>
          </a:gradFill>
          <a:ln>
            <a:noFill/>
          </a:ln>
        </p:spPr>
        <p:txBody>
          <a:bodyPr rtlCol="0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7" name="Title 8"/>
          <p:cNvSpPr>
            <a:spLocks noGrp="1"/>
          </p:cNvSpPr>
          <p:nvPr>
            <p:ph type="title"/>
          </p:nvPr>
        </p:nvSpPr>
        <p:spPr>
          <a:xfrm>
            <a:off x="913016" y="1574779"/>
            <a:ext cx="3581865" cy="1325563"/>
          </a:xfrm>
          <a:prstGeom prst="rect">
            <a:avLst/>
          </a:prstGeom>
        </p:spPr>
        <p:txBody>
          <a:bodyPr lIns="0" rIns="0" anchor="t">
            <a:noAutofit/>
          </a:bodyPr>
          <a:lstStyle>
            <a:lvl1pPr>
              <a:lnSpc>
                <a:spcPct val="80000"/>
              </a:lnSpc>
              <a:defRPr sz="54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8544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8"/>
          <p:cNvSpPr>
            <a:spLocks noGrp="1"/>
          </p:cNvSpPr>
          <p:nvPr>
            <p:ph type="title"/>
          </p:nvPr>
        </p:nvSpPr>
        <p:spPr>
          <a:xfrm>
            <a:off x="913016" y="1574779"/>
            <a:ext cx="6600488" cy="1325563"/>
          </a:xfrm>
          <a:prstGeom prst="rect">
            <a:avLst/>
          </a:prstGeom>
        </p:spPr>
        <p:txBody>
          <a:bodyPr lIns="0" rIns="0" anchor="t">
            <a:noAutofit/>
          </a:bodyPr>
          <a:lstStyle>
            <a:lvl1pPr>
              <a:lnSpc>
                <a:spcPct val="80000"/>
              </a:lnSpc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6935204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9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3368233"/>
          </a:xfrm>
          <a:prstGeom prst="rect">
            <a:avLst/>
          </a:prstGeom>
          <a:gradFill>
            <a:gsLst>
              <a:gs pos="0">
                <a:schemeClr val="tx1">
                  <a:alpha val="20000"/>
                </a:schemeClr>
              </a:gs>
              <a:gs pos="98000">
                <a:schemeClr val="tx1">
                  <a:alpha val="5000"/>
                </a:schemeClr>
              </a:gs>
            </a:gsLst>
            <a:lin ang="5400000" scaled="1"/>
          </a:gradFill>
          <a:ln>
            <a:noFill/>
          </a:ln>
        </p:spPr>
        <p:txBody>
          <a:bodyPr rtlCol="0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7" name="Title 8"/>
          <p:cNvSpPr>
            <a:spLocks noGrp="1"/>
          </p:cNvSpPr>
          <p:nvPr>
            <p:ph type="title"/>
          </p:nvPr>
        </p:nvSpPr>
        <p:spPr>
          <a:xfrm>
            <a:off x="913016" y="1574779"/>
            <a:ext cx="3581865" cy="1325563"/>
          </a:xfrm>
          <a:prstGeom prst="rect">
            <a:avLst/>
          </a:prstGeom>
        </p:spPr>
        <p:txBody>
          <a:bodyPr lIns="0" rIns="0" anchor="t">
            <a:noAutofit/>
          </a:bodyPr>
          <a:lstStyle>
            <a:lvl1pPr>
              <a:lnSpc>
                <a:spcPct val="80000"/>
              </a:lnSpc>
              <a:defRPr sz="54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6662599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6809234" y="1"/>
            <a:ext cx="5458099" cy="6858000"/>
          </a:xfrm>
          <a:prstGeom prst="rect">
            <a:avLst/>
          </a:prstGeom>
          <a:solidFill>
            <a:srgbClr val="1100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8"/>
          <p:cNvSpPr>
            <a:spLocks noGrp="1"/>
          </p:cNvSpPr>
          <p:nvPr>
            <p:ph type="title"/>
          </p:nvPr>
        </p:nvSpPr>
        <p:spPr>
          <a:xfrm>
            <a:off x="913016" y="1596812"/>
            <a:ext cx="3581865" cy="1325563"/>
          </a:xfrm>
          <a:prstGeom prst="rect">
            <a:avLst/>
          </a:prstGeom>
        </p:spPr>
        <p:txBody>
          <a:bodyPr lIns="0" rIns="0" anchor="t">
            <a:noAutofit/>
          </a:bodyPr>
          <a:lstStyle>
            <a:lvl1pPr>
              <a:lnSpc>
                <a:spcPct val="80000"/>
              </a:lnSpc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Picture Placeholder 29"/>
          <p:cNvSpPr>
            <a:spLocks noGrp="1"/>
          </p:cNvSpPr>
          <p:nvPr>
            <p:ph type="pic" sz="quarter" idx="18"/>
          </p:nvPr>
        </p:nvSpPr>
        <p:spPr>
          <a:xfrm>
            <a:off x="8040821" y="949796"/>
            <a:ext cx="2312547" cy="4961358"/>
          </a:xfrm>
          <a:prstGeom prst="roundRect">
            <a:avLst>
              <a:gd name="adj" fmla="val 10768"/>
            </a:avLst>
          </a:prstGeom>
          <a:gradFill>
            <a:gsLst>
              <a:gs pos="0">
                <a:schemeClr val="tx1">
                  <a:alpha val="20000"/>
                </a:schemeClr>
              </a:gs>
              <a:gs pos="98000">
                <a:schemeClr val="tx1">
                  <a:alpha val="5000"/>
                </a:schemeClr>
              </a:gs>
            </a:gsLst>
            <a:lin ang="5400000" scaled="1"/>
          </a:gradFill>
          <a:ln>
            <a:noFill/>
          </a:ln>
        </p:spPr>
        <p:txBody>
          <a:bodyPr rtlCol="0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08465022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4494881" y="1"/>
            <a:ext cx="7722833" cy="6858000"/>
          </a:xfrm>
          <a:prstGeom prst="rect">
            <a:avLst/>
          </a:prstGeom>
          <a:solidFill>
            <a:srgbClr val="1100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8"/>
          <p:cNvSpPr>
            <a:spLocks noGrp="1"/>
          </p:cNvSpPr>
          <p:nvPr>
            <p:ph type="title"/>
          </p:nvPr>
        </p:nvSpPr>
        <p:spPr>
          <a:xfrm>
            <a:off x="913016" y="1596812"/>
            <a:ext cx="3581865" cy="1325563"/>
          </a:xfrm>
          <a:prstGeom prst="rect">
            <a:avLst/>
          </a:prstGeom>
        </p:spPr>
        <p:txBody>
          <a:bodyPr lIns="0" rIns="0" anchor="t">
            <a:noAutofit/>
          </a:bodyPr>
          <a:lstStyle>
            <a:lvl1pPr>
              <a:lnSpc>
                <a:spcPct val="80000"/>
              </a:lnSpc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Picture Placeholder 29"/>
          <p:cNvSpPr>
            <a:spLocks noGrp="1"/>
          </p:cNvSpPr>
          <p:nvPr>
            <p:ph type="pic" sz="quarter" idx="18"/>
          </p:nvPr>
        </p:nvSpPr>
        <p:spPr>
          <a:xfrm>
            <a:off x="8434521" y="949796"/>
            <a:ext cx="2312547" cy="4961358"/>
          </a:xfrm>
          <a:prstGeom prst="roundRect">
            <a:avLst>
              <a:gd name="adj" fmla="val 10768"/>
            </a:avLst>
          </a:prstGeom>
          <a:gradFill>
            <a:gsLst>
              <a:gs pos="0">
                <a:schemeClr val="tx1">
                  <a:alpha val="20000"/>
                </a:schemeClr>
              </a:gs>
              <a:gs pos="98000">
                <a:schemeClr val="tx1">
                  <a:alpha val="5000"/>
                </a:schemeClr>
              </a:gs>
            </a:gsLst>
            <a:lin ang="5400000" scaled="1"/>
          </a:gradFill>
          <a:ln>
            <a:noFill/>
          </a:ln>
        </p:spPr>
        <p:txBody>
          <a:bodyPr rtlCol="0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5" name="Picture Placeholder 29"/>
          <p:cNvSpPr>
            <a:spLocks noGrp="1"/>
          </p:cNvSpPr>
          <p:nvPr>
            <p:ph type="pic" sz="quarter" idx="19"/>
          </p:nvPr>
        </p:nvSpPr>
        <p:spPr>
          <a:xfrm>
            <a:off x="5577021" y="949796"/>
            <a:ext cx="2312547" cy="4961358"/>
          </a:xfrm>
          <a:prstGeom prst="roundRect">
            <a:avLst>
              <a:gd name="adj" fmla="val 10768"/>
            </a:avLst>
          </a:prstGeom>
          <a:gradFill>
            <a:gsLst>
              <a:gs pos="0">
                <a:schemeClr val="tx1">
                  <a:alpha val="20000"/>
                </a:schemeClr>
              </a:gs>
              <a:gs pos="98000">
                <a:schemeClr val="tx1">
                  <a:alpha val="5000"/>
                </a:schemeClr>
              </a:gs>
            </a:gsLst>
            <a:lin ang="5400000" scaled="1"/>
          </a:gradFill>
          <a:ln>
            <a:noFill/>
          </a:ln>
        </p:spPr>
        <p:txBody>
          <a:bodyPr rtlCol="0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41777906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9"/>
          <p:cNvSpPr>
            <a:spLocks noGrp="1"/>
          </p:cNvSpPr>
          <p:nvPr>
            <p:ph type="pic" sz="quarter" idx="19"/>
          </p:nvPr>
        </p:nvSpPr>
        <p:spPr>
          <a:xfrm>
            <a:off x="5043622" y="1181100"/>
            <a:ext cx="2163296" cy="4641154"/>
          </a:xfrm>
          <a:prstGeom prst="roundRect">
            <a:avLst>
              <a:gd name="adj" fmla="val 10768"/>
            </a:avLst>
          </a:prstGeom>
          <a:gradFill>
            <a:gsLst>
              <a:gs pos="0">
                <a:schemeClr val="tx1">
                  <a:alpha val="20000"/>
                </a:schemeClr>
              </a:gs>
              <a:gs pos="98000">
                <a:schemeClr val="tx1">
                  <a:alpha val="5000"/>
                </a:schemeClr>
              </a:gs>
            </a:gsLst>
            <a:lin ang="5400000" scaled="1"/>
          </a:gradFill>
          <a:ln>
            <a:noFill/>
          </a:ln>
        </p:spPr>
        <p:txBody>
          <a:bodyPr rtlCol="0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10" name="Picture Placeholder 29"/>
          <p:cNvSpPr>
            <a:spLocks noGrp="1"/>
          </p:cNvSpPr>
          <p:nvPr>
            <p:ph type="pic" sz="quarter" idx="20"/>
          </p:nvPr>
        </p:nvSpPr>
        <p:spPr>
          <a:xfrm>
            <a:off x="2351222" y="1181100"/>
            <a:ext cx="2163296" cy="4641154"/>
          </a:xfrm>
          <a:prstGeom prst="roundRect">
            <a:avLst>
              <a:gd name="adj" fmla="val 10768"/>
            </a:avLst>
          </a:prstGeom>
          <a:gradFill>
            <a:gsLst>
              <a:gs pos="0">
                <a:schemeClr val="tx1">
                  <a:alpha val="20000"/>
                </a:schemeClr>
              </a:gs>
              <a:gs pos="98000">
                <a:schemeClr val="tx1">
                  <a:alpha val="5000"/>
                </a:schemeClr>
              </a:gs>
            </a:gsLst>
            <a:lin ang="5400000" scaled="1"/>
          </a:gradFill>
          <a:ln>
            <a:noFill/>
          </a:ln>
        </p:spPr>
        <p:txBody>
          <a:bodyPr rtlCol="0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11" name="Picture Placeholder 29"/>
          <p:cNvSpPr>
            <a:spLocks noGrp="1"/>
          </p:cNvSpPr>
          <p:nvPr>
            <p:ph type="pic" sz="quarter" idx="21"/>
          </p:nvPr>
        </p:nvSpPr>
        <p:spPr>
          <a:xfrm>
            <a:off x="-341178" y="1181100"/>
            <a:ext cx="2163296" cy="4641154"/>
          </a:xfrm>
          <a:prstGeom prst="roundRect">
            <a:avLst>
              <a:gd name="adj" fmla="val 10768"/>
            </a:avLst>
          </a:prstGeom>
          <a:gradFill>
            <a:gsLst>
              <a:gs pos="0">
                <a:schemeClr val="tx1">
                  <a:alpha val="20000"/>
                </a:schemeClr>
              </a:gs>
              <a:gs pos="98000">
                <a:schemeClr val="tx1">
                  <a:alpha val="5000"/>
                </a:schemeClr>
              </a:gs>
            </a:gsLst>
            <a:lin ang="5400000" scaled="1"/>
          </a:gradFill>
          <a:ln>
            <a:noFill/>
          </a:ln>
        </p:spPr>
        <p:txBody>
          <a:bodyPr rtlCol="0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12" name="Picture Placeholder 29"/>
          <p:cNvSpPr>
            <a:spLocks noGrp="1"/>
          </p:cNvSpPr>
          <p:nvPr>
            <p:ph type="pic" sz="quarter" idx="22"/>
          </p:nvPr>
        </p:nvSpPr>
        <p:spPr>
          <a:xfrm>
            <a:off x="7736022" y="1181100"/>
            <a:ext cx="2163296" cy="4641154"/>
          </a:xfrm>
          <a:prstGeom prst="roundRect">
            <a:avLst>
              <a:gd name="adj" fmla="val 10768"/>
            </a:avLst>
          </a:prstGeom>
          <a:gradFill>
            <a:gsLst>
              <a:gs pos="0">
                <a:schemeClr val="tx1">
                  <a:alpha val="20000"/>
                </a:schemeClr>
              </a:gs>
              <a:gs pos="98000">
                <a:schemeClr val="tx1">
                  <a:alpha val="5000"/>
                </a:schemeClr>
              </a:gs>
            </a:gsLst>
            <a:lin ang="5400000" scaled="1"/>
          </a:gradFill>
          <a:ln>
            <a:noFill/>
          </a:ln>
        </p:spPr>
        <p:txBody>
          <a:bodyPr rtlCol="0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13" name="Picture Placeholder 29"/>
          <p:cNvSpPr>
            <a:spLocks noGrp="1"/>
          </p:cNvSpPr>
          <p:nvPr>
            <p:ph type="pic" sz="quarter" idx="23"/>
          </p:nvPr>
        </p:nvSpPr>
        <p:spPr>
          <a:xfrm>
            <a:off x="10428422" y="1181100"/>
            <a:ext cx="2163296" cy="4641154"/>
          </a:xfrm>
          <a:prstGeom prst="roundRect">
            <a:avLst>
              <a:gd name="adj" fmla="val 10768"/>
            </a:avLst>
          </a:prstGeom>
          <a:gradFill>
            <a:gsLst>
              <a:gs pos="0">
                <a:schemeClr val="tx1">
                  <a:alpha val="20000"/>
                </a:schemeClr>
              </a:gs>
              <a:gs pos="98000">
                <a:schemeClr val="tx1">
                  <a:alpha val="5000"/>
                </a:schemeClr>
              </a:gs>
            </a:gsLst>
            <a:lin ang="5400000" scaled="1"/>
          </a:gradFill>
          <a:ln>
            <a:noFill/>
          </a:ln>
        </p:spPr>
        <p:txBody>
          <a:bodyPr rtlCol="0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89737162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9"/>
          <p:cNvSpPr>
            <a:spLocks noGrp="1"/>
          </p:cNvSpPr>
          <p:nvPr>
            <p:ph type="pic" sz="quarter" idx="20"/>
          </p:nvPr>
        </p:nvSpPr>
        <p:spPr>
          <a:xfrm>
            <a:off x="5665922" y="3200400"/>
            <a:ext cx="2163296" cy="4641154"/>
          </a:xfrm>
          <a:prstGeom prst="roundRect">
            <a:avLst>
              <a:gd name="adj" fmla="val 10768"/>
            </a:avLst>
          </a:prstGeom>
          <a:gradFill>
            <a:gsLst>
              <a:gs pos="0">
                <a:schemeClr val="tx1">
                  <a:alpha val="20000"/>
                </a:schemeClr>
              </a:gs>
              <a:gs pos="98000">
                <a:schemeClr val="tx1">
                  <a:alpha val="5000"/>
                </a:schemeClr>
              </a:gs>
            </a:gsLst>
            <a:lin ang="5400000" scaled="1"/>
          </a:gradFill>
          <a:ln>
            <a:noFill/>
          </a:ln>
        </p:spPr>
        <p:txBody>
          <a:bodyPr rtlCol="0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5" name="Picture Placeholder 29"/>
          <p:cNvSpPr>
            <a:spLocks noGrp="1"/>
          </p:cNvSpPr>
          <p:nvPr>
            <p:ph type="pic" sz="quarter" idx="21"/>
          </p:nvPr>
        </p:nvSpPr>
        <p:spPr>
          <a:xfrm>
            <a:off x="5665922" y="-2320577"/>
            <a:ext cx="2163296" cy="4641154"/>
          </a:xfrm>
          <a:prstGeom prst="roundRect">
            <a:avLst>
              <a:gd name="adj" fmla="val 10768"/>
            </a:avLst>
          </a:prstGeom>
          <a:gradFill>
            <a:gsLst>
              <a:gs pos="0">
                <a:schemeClr val="tx1">
                  <a:alpha val="20000"/>
                </a:schemeClr>
              </a:gs>
              <a:gs pos="98000">
                <a:schemeClr val="tx1">
                  <a:alpha val="5000"/>
                </a:schemeClr>
              </a:gs>
            </a:gsLst>
            <a:lin ang="5400000" scaled="1"/>
          </a:gradFill>
          <a:ln>
            <a:noFill/>
          </a:ln>
        </p:spPr>
        <p:txBody>
          <a:bodyPr rtlCol="0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6" name="Picture Placeholder 29"/>
          <p:cNvSpPr>
            <a:spLocks noGrp="1"/>
          </p:cNvSpPr>
          <p:nvPr>
            <p:ph type="pic" sz="quarter" idx="22"/>
          </p:nvPr>
        </p:nvSpPr>
        <p:spPr>
          <a:xfrm>
            <a:off x="8415804" y="4432300"/>
            <a:ext cx="2163296" cy="4641154"/>
          </a:xfrm>
          <a:prstGeom prst="roundRect">
            <a:avLst>
              <a:gd name="adj" fmla="val 10768"/>
            </a:avLst>
          </a:prstGeom>
          <a:gradFill>
            <a:gsLst>
              <a:gs pos="0">
                <a:schemeClr val="tx1">
                  <a:alpha val="20000"/>
                </a:schemeClr>
              </a:gs>
              <a:gs pos="98000">
                <a:schemeClr val="tx1">
                  <a:alpha val="5000"/>
                </a:schemeClr>
              </a:gs>
            </a:gsLst>
            <a:lin ang="5400000" scaled="1"/>
          </a:gradFill>
          <a:ln>
            <a:noFill/>
          </a:ln>
        </p:spPr>
        <p:txBody>
          <a:bodyPr rtlCol="0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7" name="Picture Placeholder 29"/>
          <p:cNvSpPr>
            <a:spLocks noGrp="1"/>
          </p:cNvSpPr>
          <p:nvPr>
            <p:ph type="pic" sz="quarter" idx="23"/>
          </p:nvPr>
        </p:nvSpPr>
        <p:spPr>
          <a:xfrm>
            <a:off x="8415804" y="-1088677"/>
            <a:ext cx="2163296" cy="4641154"/>
          </a:xfrm>
          <a:prstGeom prst="roundRect">
            <a:avLst>
              <a:gd name="adj" fmla="val 10768"/>
            </a:avLst>
          </a:prstGeom>
          <a:gradFill>
            <a:gsLst>
              <a:gs pos="0">
                <a:schemeClr val="tx1">
                  <a:alpha val="20000"/>
                </a:schemeClr>
              </a:gs>
              <a:gs pos="98000">
                <a:schemeClr val="tx1">
                  <a:alpha val="5000"/>
                </a:schemeClr>
              </a:gs>
            </a:gsLst>
            <a:lin ang="5400000" scaled="1"/>
          </a:gradFill>
          <a:ln>
            <a:noFill/>
          </a:ln>
        </p:spPr>
        <p:txBody>
          <a:bodyPr rtlCol="0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8" name="Title 8"/>
          <p:cNvSpPr>
            <a:spLocks noGrp="1"/>
          </p:cNvSpPr>
          <p:nvPr>
            <p:ph type="title"/>
          </p:nvPr>
        </p:nvSpPr>
        <p:spPr>
          <a:xfrm>
            <a:off x="913016" y="1596812"/>
            <a:ext cx="3581865" cy="1325563"/>
          </a:xfrm>
          <a:prstGeom prst="rect">
            <a:avLst/>
          </a:prstGeom>
        </p:spPr>
        <p:txBody>
          <a:bodyPr lIns="0" rIns="0" anchor="t">
            <a:noAutofit/>
          </a:bodyPr>
          <a:lstStyle>
            <a:lvl1pPr>
              <a:lnSpc>
                <a:spcPct val="80000"/>
              </a:lnSpc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7259102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3502" y="960618"/>
            <a:ext cx="3284098" cy="6695371"/>
          </a:xfrm>
          <a:prstGeom prst="rect">
            <a:avLst/>
          </a:prstGeom>
        </p:spPr>
      </p:pic>
      <p:sp>
        <p:nvSpPr>
          <p:cNvPr id="5" name="Picture Placeholder 4"/>
          <p:cNvSpPr>
            <a:spLocks noGrp="1"/>
          </p:cNvSpPr>
          <p:nvPr>
            <p:ph type="pic" sz="quarter" idx="14"/>
          </p:nvPr>
        </p:nvSpPr>
        <p:spPr>
          <a:xfrm>
            <a:off x="1866899" y="1816099"/>
            <a:ext cx="2848004" cy="5029454"/>
          </a:xfrm>
          <a:prstGeom prst="rect">
            <a:avLst/>
          </a:prstGeom>
          <a:gradFill>
            <a:gsLst>
              <a:gs pos="0">
                <a:schemeClr val="bg1">
                  <a:lumMod val="85000"/>
                </a:schemeClr>
              </a:gs>
              <a:gs pos="99000">
                <a:schemeClr val="bg1">
                  <a:lumMod val="75000"/>
                </a:schemeClr>
              </a:gs>
            </a:gsLst>
            <a:lin ang="5400000" scaled="1"/>
          </a:gradFill>
          <a:ln>
            <a:noFill/>
          </a:ln>
        </p:spPr>
        <p:txBody>
          <a:bodyPr wrap="square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8"/>
          <p:cNvSpPr>
            <a:spLocks noGrp="1"/>
          </p:cNvSpPr>
          <p:nvPr>
            <p:ph type="title"/>
          </p:nvPr>
        </p:nvSpPr>
        <p:spPr>
          <a:xfrm>
            <a:off x="5599316" y="1596812"/>
            <a:ext cx="3581865" cy="1325563"/>
          </a:xfrm>
          <a:prstGeom prst="rect">
            <a:avLst/>
          </a:prstGeom>
        </p:spPr>
        <p:txBody>
          <a:bodyPr lIns="0" rIns="0" anchor="t">
            <a:noAutofit/>
          </a:bodyPr>
          <a:lstStyle>
            <a:lvl1pPr>
              <a:lnSpc>
                <a:spcPct val="80000"/>
              </a:lnSpc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3311002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D38D7-7A30-4B88-B6A9-D4431AB9D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885F5D-3961-4206-A55F-0E0CB3A569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7E3330-61F1-4B15-ACF3-20753000D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0E9B2-2302-4ED6-80D9-AF09DB539B90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20FC35-887D-4CC1-AF7F-0A60226ED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BAA954-3822-4CEF-9A3F-40AC0E88A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C08DA-8BBF-40AB-9581-34434648D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62239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6732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1524000" y="1040179"/>
            <a:ext cx="9144000" cy="436562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309816551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025CBC-5EDA-4B09-959E-03F70E948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0E9B2-2302-4ED6-80D9-AF09DB539B90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29BA54-244E-49B4-9591-1479552BA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CF653-85DA-41F0-9A36-DDBA69FCB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C08DA-8BBF-40AB-9581-34434648D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62333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9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6096000" cy="3429000"/>
          </a:xfrm>
          <a:prstGeom prst="rect">
            <a:avLst/>
          </a:prstGeom>
          <a:gradFill>
            <a:gsLst>
              <a:gs pos="0">
                <a:schemeClr val="tx1">
                  <a:alpha val="20000"/>
                </a:schemeClr>
              </a:gs>
              <a:gs pos="98000">
                <a:schemeClr val="tx1">
                  <a:alpha val="5000"/>
                </a:schemeClr>
              </a:gs>
            </a:gsLst>
            <a:lin ang="5400000" scaled="1"/>
          </a:gradFill>
          <a:ln>
            <a:noFill/>
          </a:ln>
        </p:spPr>
        <p:txBody>
          <a:bodyPr rtlCol="0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6" name="Picture Placeholder 29"/>
          <p:cNvSpPr>
            <a:spLocks noGrp="1"/>
          </p:cNvSpPr>
          <p:nvPr>
            <p:ph type="pic" sz="quarter" idx="13"/>
          </p:nvPr>
        </p:nvSpPr>
        <p:spPr>
          <a:xfrm>
            <a:off x="6096000" y="0"/>
            <a:ext cx="6096000" cy="3429000"/>
          </a:xfrm>
          <a:prstGeom prst="rect">
            <a:avLst/>
          </a:prstGeom>
          <a:gradFill>
            <a:gsLst>
              <a:gs pos="0">
                <a:schemeClr val="tx1">
                  <a:alpha val="20000"/>
                </a:schemeClr>
              </a:gs>
              <a:gs pos="98000">
                <a:schemeClr val="tx1">
                  <a:alpha val="5000"/>
                </a:schemeClr>
              </a:gs>
            </a:gsLst>
            <a:lin ang="5400000" scaled="1"/>
          </a:gradFill>
          <a:ln>
            <a:noFill/>
          </a:ln>
        </p:spPr>
        <p:txBody>
          <a:bodyPr rtlCol="0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25133792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359429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Tem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517284" y="159392"/>
            <a:ext cx="659919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3000" b="1"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pPr marL="0" lvl="0"/>
            <a:r>
              <a:rPr lang="en-US" dirty="0"/>
              <a:t>click to edit title</a:t>
            </a:r>
            <a:endParaRPr lang="uk-U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1614150" y="6055179"/>
            <a:ext cx="425450" cy="564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1867" b="1" smtClean="0">
                <a:solidFill>
                  <a:schemeClr val="accent2"/>
                </a:solidFill>
              </a:defRPr>
            </a:lvl1pPr>
          </a:lstStyle>
          <a:p>
            <a:endParaRPr lang="en-US" dirty="0"/>
          </a:p>
          <a:p>
            <a:fld id="{37D409AB-2201-4E18-8A34-C31753AD9B06}" type="slidenum">
              <a:rPr sz="1200" smtClean="0"/>
              <a:pPr/>
              <a:t>‹#›</a:t>
            </a:fld>
            <a:endParaRPr sz="120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3733" y="178271"/>
            <a:ext cx="426809" cy="398729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0978" y="174779"/>
            <a:ext cx="2268622" cy="370167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219200" y="1230842"/>
            <a:ext cx="9367309" cy="4926541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>
              <a:defRPr>
                <a:latin typeface="Helvetica" panose="020B0604020202020204" pitchFamily="34" charset="0"/>
                <a:cs typeface="Helvetica" panose="020B0604020202020204" pitchFamily="34" charset="0"/>
              </a:defRPr>
            </a:lvl2pPr>
            <a:lvl3pPr>
              <a:defRPr>
                <a:latin typeface="Helvetica" panose="020B0604020202020204" pitchFamily="34" charset="0"/>
                <a:cs typeface="Helvetica" panose="020B0604020202020204" pitchFamily="34" charset="0"/>
              </a:defRPr>
            </a:lvl3pPr>
            <a:lvl4pPr>
              <a:defRPr>
                <a:latin typeface="Helvetica" panose="020B0604020202020204" pitchFamily="34" charset="0"/>
                <a:cs typeface="Helvetica" panose="020B0604020202020204" pitchFamily="34" charset="0"/>
              </a:defRPr>
            </a:lvl4pPr>
            <a:lvl5pPr>
              <a:defRPr>
                <a:latin typeface="Helvetica" panose="020B0604020202020204" pitchFamily="34" charset="0"/>
                <a:cs typeface="Helvetica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80729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3669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9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tx1">
                  <a:alpha val="20000"/>
                </a:schemeClr>
              </a:gs>
              <a:gs pos="98000">
                <a:schemeClr val="tx1">
                  <a:alpha val="5000"/>
                </a:schemeClr>
              </a:gs>
            </a:gsLst>
            <a:lin ang="5400000" scaled="1"/>
          </a:gradFill>
          <a:ln>
            <a:noFill/>
          </a:ln>
        </p:spPr>
        <p:txBody>
          <a:bodyPr rtlCol="0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136562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9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4524292"/>
          </a:xfrm>
          <a:prstGeom prst="rect">
            <a:avLst/>
          </a:prstGeom>
          <a:gradFill>
            <a:gsLst>
              <a:gs pos="0">
                <a:schemeClr val="tx1">
                  <a:alpha val="20000"/>
                </a:schemeClr>
              </a:gs>
              <a:gs pos="98000">
                <a:schemeClr val="tx1">
                  <a:alpha val="5000"/>
                </a:schemeClr>
              </a:gs>
            </a:gsLst>
            <a:lin ang="5400000" scaled="1"/>
          </a:gradFill>
          <a:ln>
            <a:noFill/>
          </a:ln>
        </p:spPr>
        <p:txBody>
          <a:bodyPr rtlCol="0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6" name="Picture Placeholder 29"/>
          <p:cNvSpPr>
            <a:spLocks noGrp="1"/>
          </p:cNvSpPr>
          <p:nvPr>
            <p:ph type="pic" sz="quarter" idx="13"/>
          </p:nvPr>
        </p:nvSpPr>
        <p:spPr>
          <a:xfrm>
            <a:off x="4485861" y="3935894"/>
            <a:ext cx="2926800" cy="2922106"/>
          </a:xfrm>
          <a:prstGeom prst="rect">
            <a:avLst/>
          </a:prstGeom>
          <a:gradFill>
            <a:gsLst>
              <a:gs pos="0">
                <a:schemeClr val="tx1">
                  <a:alpha val="20000"/>
                </a:schemeClr>
              </a:gs>
              <a:gs pos="98000">
                <a:schemeClr val="tx1">
                  <a:alpha val="5000"/>
                </a:schemeClr>
              </a:gs>
            </a:gsLst>
            <a:lin ang="5400000" scaled="1"/>
          </a:gradFill>
          <a:ln>
            <a:noFill/>
          </a:ln>
        </p:spPr>
        <p:txBody>
          <a:bodyPr rtlCol="0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7" name="Rectangle 6"/>
          <p:cNvSpPr/>
          <p:nvPr userDrawn="1"/>
        </p:nvSpPr>
        <p:spPr>
          <a:xfrm>
            <a:off x="7412661" y="4524292"/>
            <a:ext cx="4779339" cy="2333708"/>
          </a:xfrm>
          <a:prstGeom prst="rect">
            <a:avLst/>
          </a:prstGeom>
          <a:solidFill>
            <a:srgbClr val="1100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8"/>
          <p:cNvSpPr>
            <a:spLocks noGrp="1"/>
          </p:cNvSpPr>
          <p:nvPr>
            <p:ph type="title"/>
          </p:nvPr>
        </p:nvSpPr>
        <p:spPr>
          <a:xfrm>
            <a:off x="913016" y="1574779"/>
            <a:ext cx="9685211" cy="1325563"/>
          </a:xfrm>
          <a:prstGeom prst="rect">
            <a:avLst/>
          </a:prstGeom>
        </p:spPr>
        <p:txBody>
          <a:bodyPr lIns="0" rIns="0" anchor="t">
            <a:noAutofit/>
          </a:bodyPr>
          <a:lstStyle>
            <a:lvl1pPr>
              <a:lnSpc>
                <a:spcPct val="80000"/>
              </a:lnSpc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25640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9"/>
          <p:cNvSpPr>
            <a:spLocks noGrp="1"/>
          </p:cNvSpPr>
          <p:nvPr>
            <p:ph type="pic" sz="quarter" idx="12"/>
          </p:nvPr>
        </p:nvSpPr>
        <p:spPr>
          <a:xfrm>
            <a:off x="4494882" y="-1"/>
            <a:ext cx="7697117" cy="4869455"/>
          </a:xfrm>
          <a:prstGeom prst="rect">
            <a:avLst/>
          </a:prstGeom>
          <a:gradFill>
            <a:gsLst>
              <a:gs pos="0">
                <a:schemeClr val="tx1">
                  <a:alpha val="20000"/>
                </a:schemeClr>
              </a:gs>
              <a:gs pos="98000">
                <a:schemeClr val="tx1">
                  <a:alpha val="5000"/>
                </a:schemeClr>
              </a:gs>
            </a:gsLst>
            <a:lin ang="5400000" scaled="1"/>
          </a:gradFill>
          <a:ln>
            <a:noFill/>
          </a:ln>
        </p:spPr>
        <p:txBody>
          <a:bodyPr rtlCol="0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5" name="Picture Placeholder 29"/>
          <p:cNvSpPr>
            <a:spLocks noGrp="1"/>
          </p:cNvSpPr>
          <p:nvPr>
            <p:ph type="pic" sz="quarter" idx="13"/>
          </p:nvPr>
        </p:nvSpPr>
        <p:spPr>
          <a:xfrm>
            <a:off x="7337234" y="4869454"/>
            <a:ext cx="4854764" cy="1988546"/>
          </a:xfrm>
          <a:prstGeom prst="rect">
            <a:avLst/>
          </a:prstGeom>
          <a:gradFill>
            <a:gsLst>
              <a:gs pos="0">
                <a:schemeClr val="tx1">
                  <a:alpha val="20000"/>
                </a:schemeClr>
              </a:gs>
              <a:gs pos="98000">
                <a:schemeClr val="tx1">
                  <a:alpha val="5000"/>
                </a:schemeClr>
              </a:gs>
            </a:gsLst>
            <a:lin ang="5400000" scaled="1"/>
          </a:gradFill>
          <a:ln>
            <a:noFill/>
          </a:ln>
        </p:spPr>
        <p:txBody>
          <a:bodyPr rtlCol="0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6" name="Title 8"/>
          <p:cNvSpPr>
            <a:spLocks noGrp="1"/>
          </p:cNvSpPr>
          <p:nvPr>
            <p:ph type="title"/>
          </p:nvPr>
        </p:nvSpPr>
        <p:spPr>
          <a:xfrm>
            <a:off x="913016" y="1596812"/>
            <a:ext cx="3581865" cy="1325563"/>
          </a:xfrm>
          <a:prstGeom prst="rect">
            <a:avLst/>
          </a:prstGeom>
        </p:spPr>
        <p:txBody>
          <a:bodyPr lIns="0" rIns="0" anchor="t">
            <a:noAutofit/>
          </a:bodyPr>
          <a:lstStyle>
            <a:lvl1pPr>
              <a:lnSpc>
                <a:spcPct val="80000"/>
              </a:lnSpc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2899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9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5188945" cy="6858000"/>
          </a:xfrm>
          <a:prstGeom prst="rect">
            <a:avLst/>
          </a:prstGeom>
          <a:gradFill>
            <a:gsLst>
              <a:gs pos="0">
                <a:schemeClr val="tx1">
                  <a:alpha val="20000"/>
                </a:schemeClr>
              </a:gs>
              <a:gs pos="98000">
                <a:schemeClr val="tx1">
                  <a:alpha val="5000"/>
                </a:schemeClr>
              </a:gs>
            </a:gsLst>
            <a:lin ang="5400000" scaled="1"/>
          </a:gradFill>
          <a:ln>
            <a:noFill/>
          </a:ln>
        </p:spPr>
        <p:txBody>
          <a:bodyPr rtlCol="0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5" name="Picture Placeholder 29"/>
          <p:cNvSpPr>
            <a:spLocks noGrp="1"/>
          </p:cNvSpPr>
          <p:nvPr>
            <p:ph type="pic" sz="quarter" idx="13"/>
          </p:nvPr>
        </p:nvSpPr>
        <p:spPr>
          <a:xfrm>
            <a:off x="9265200" y="3935894"/>
            <a:ext cx="2926800" cy="2922106"/>
          </a:xfrm>
          <a:prstGeom prst="rect">
            <a:avLst/>
          </a:prstGeom>
          <a:gradFill>
            <a:gsLst>
              <a:gs pos="0">
                <a:schemeClr val="tx1">
                  <a:alpha val="20000"/>
                </a:schemeClr>
              </a:gs>
              <a:gs pos="98000">
                <a:schemeClr val="tx1">
                  <a:alpha val="5000"/>
                </a:schemeClr>
              </a:gs>
            </a:gsLst>
            <a:lin ang="5400000" scaled="1"/>
          </a:gradFill>
          <a:ln>
            <a:noFill/>
          </a:ln>
        </p:spPr>
        <p:txBody>
          <a:bodyPr rtlCol="0" anchor="ctr">
            <a:no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6" name="Rectangle 5"/>
          <p:cNvSpPr/>
          <p:nvPr userDrawn="1"/>
        </p:nvSpPr>
        <p:spPr>
          <a:xfrm>
            <a:off x="9265186" y="0"/>
            <a:ext cx="2926814" cy="395505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7" name="Title 8"/>
          <p:cNvSpPr>
            <a:spLocks noGrp="1"/>
          </p:cNvSpPr>
          <p:nvPr>
            <p:ph type="title"/>
          </p:nvPr>
        </p:nvSpPr>
        <p:spPr>
          <a:xfrm>
            <a:off x="913016" y="1574779"/>
            <a:ext cx="3581865" cy="1325563"/>
          </a:xfrm>
          <a:prstGeom prst="rect">
            <a:avLst/>
          </a:prstGeom>
        </p:spPr>
        <p:txBody>
          <a:bodyPr lIns="0" rIns="0" anchor="t">
            <a:noAutofit/>
          </a:bodyPr>
          <a:lstStyle>
            <a:lvl1pPr>
              <a:lnSpc>
                <a:spcPct val="80000"/>
              </a:lnSpc>
              <a:defRPr sz="54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92637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image" Target="../media/image2.svg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 userDrawn="1"/>
        </p:nvGrpSpPr>
        <p:grpSpPr>
          <a:xfrm>
            <a:off x="909268" y="6295673"/>
            <a:ext cx="279465" cy="57600"/>
            <a:chOff x="909268" y="6459095"/>
            <a:chExt cx="279465" cy="57600"/>
          </a:xfrm>
        </p:grpSpPr>
        <p:sp>
          <p:nvSpPr>
            <p:cNvPr id="11" name="Oval 10"/>
            <p:cNvSpPr/>
            <p:nvPr/>
          </p:nvSpPr>
          <p:spPr>
            <a:xfrm>
              <a:off x="909268" y="6459095"/>
              <a:ext cx="57600" cy="576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1020201" y="6459095"/>
              <a:ext cx="57600" cy="57600"/>
            </a:xfrm>
            <a:prstGeom prst="ellipse">
              <a:avLst/>
            </a:prstGeom>
            <a:solidFill>
              <a:schemeClr val="tx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1131133" y="6459095"/>
              <a:ext cx="57600" cy="57600"/>
            </a:xfrm>
            <a:prstGeom prst="ellipse">
              <a:avLst/>
            </a:prstGeom>
            <a:solidFill>
              <a:schemeClr val="tx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9" name="Graphic 8">
            <a:extLst>
              <a:ext uri="{FF2B5EF4-FFF2-40B4-BE49-F238E27FC236}">
                <a16:creationId xmlns:a16="http://schemas.microsoft.com/office/drawing/2014/main" id="{ED8E1A2D-FB4E-4D51-99C3-793EE821710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2">
            <a:extLst>
              <a:ext uri="{96DAC541-7B7A-43D3-8B79-37D633B846F1}">
                <asvg:svgBlip xmlns:asvg="http://schemas.microsoft.com/office/drawing/2016/SVG/main" r:embed="rId43"/>
              </a:ext>
            </a:extLst>
          </a:blip>
          <a:srcRect r="82961"/>
          <a:stretch/>
        </p:blipFill>
        <p:spPr>
          <a:xfrm>
            <a:off x="938068" y="489146"/>
            <a:ext cx="372150" cy="374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99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  <p:sldLayoutId id="2147483693" r:id="rId33"/>
    <p:sldLayoutId id="2147483694" r:id="rId34"/>
    <p:sldLayoutId id="2147483695" r:id="rId35"/>
    <p:sldLayoutId id="2147483696" r:id="rId36"/>
    <p:sldLayoutId id="2147483697" r:id="rId37"/>
    <p:sldLayoutId id="2147483698" r:id="rId38"/>
    <p:sldLayoutId id="2147483699" r:id="rId39"/>
    <p:sldLayoutId id="2147483700" r:id="rId4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jf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641125" y="4617031"/>
            <a:ext cx="1134926" cy="30777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alpha val="60000"/>
                  </a:srgbClr>
                </a:solidFill>
                <a:effectLst/>
                <a:uLnTx/>
                <a:uFillTx/>
                <a:latin typeface="Roboto"/>
                <a:ea typeface="+mn-ea"/>
                <a:cs typeface="+mn-cs"/>
              </a:rPr>
              <a:t>Lighting Giant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018393" y="3606273"/>
            <a:ext cx="468078" cy="400110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"/>
                <a:ea typeface="+mn-ea"/>
                <a:cs typeface="+mn-cs"/>
              </a:rPr>
              <a:t>70%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040649" y="4470722"/>
            <a:ext cx="468077" cy="400110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"/>
                <a:ea typeface="+mn-ea"/>
                <a:cs typeface="+mn-cs"/>
              </a:rPr>
              <a:t>85%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D9A405C-A813-47FC-A9A4-500B22999DB9}"/>
              </a:ext>
            </a:extLst>
          </p:cNvPr>
          <p:cNvSpPr txBox="1">
            <a:spLocks/>
          </p:cNvSpPr>
          <p:nvPr/>
        </p:nvSpPr>
        <p:spPr>
          <a:xfrm>
            <a:off x="1644725" y="393908"/>
            <a:ext cx="8700884" cy="1325563"/>
          </a:xfrm>
          <a:prstGeom prst="rect">
            <a:avLst/>
          </a:prstGeom>
        </p:spPr>
        <p:txBody>
          <a:bodyPr lIns="0" rIns="0" anchor="t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oboto Black"/>
                <a:ea typeface="+mj-ea"/>
                <a:cs typeface="+mj-cs"/>
              </a:rPr>
              <a:t>Global Sales Reporting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DE3D218-4431-4213-8D9F-A025E89A20F5}"/>
              </a:ext>
            </a:extLst>
          </p:cNvPr>
          <p:cNvSpPr/>
          <p:nvPr/>
        </p:nvSpPr>
        <p:spPr>
          <a:xfrm rot="16200000">
            <a:off x="10110549" y="1042726"/>
            <a:ext cx="3124177" cy="1014661"/>
          </a:xfrm>
          <a:prstGeom prst="rect">
            <a:avLst/>
          </a:prstGeom>
          <a:solidFill>
            <a:schemeClr val="accent6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"/>
                <a:ea typeface="+mn-ea"/>
                <a:cs typeface="+mn-cs"/>
              </a:rPr>
              <a:t>CASE STUDY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A2200E2-F42F-4329-AF5B-D398A865F5BB}"/>
              </a:ext>
            </a:extLst>
          </p:cNvPr>
          <p:cNvSpPr txBox="1"/>
          <p:nvPr/>
        </p:nvSpPr>
        <p:spPr>
          <a:xfrm>
            <a:off x="338470" y="5138477"/>
            <a:ext cx="3970974" cy="83099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>
            <a:defPPr>
              <a:defRPr lang="en-US"/>
            </a:defPPr>
            <a:lvl1pPr>
              <a:defRPr sz="1200" b="1">
                <a:solidFill>
                  <a:schemeClr val="tx1">
                    <a:alpha val="60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alpha val="60000"/>
                  </a:srgbClr>
                </a:solidFill>
                <a:effectLst/>
                <a:uLnTx/>
                <a:uFillTx/>
                <a:latin typeface="Roboto"/>
                <a:ea typeface="+mn-ea"/>
                <a:cs typeface="+mn-cs"/>
              </a:rPr>
              <a:t>A world leader in lighting for professionals, consumers and lighting for the Internet of Things. With and Annual turnover of over 6 Billion and presence in over 70 countries.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1276165-899B-4EE8-9F54-DB0DA03BD43B}"/>
              </a:ext>
            </a:extLst>
          </p:cNvPr>
          <p:cNvSpPr txBox="1"/>
          <p:nvPr/>
        </p:nvSpPr>
        <p:spPr>
          <a:xfrm>
            <a:off x="4393032" y="2068073"/>
            <a:ext cx="5952577" cy="12772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697" marR="0" lvl="0" indent="0" algn="l" defTabSz="914400" rtl="0" eaLnBrk="1" fontAlgn="auto" latinLnBrk="0" hangingPunct="1">
              <a:lnSpc>
                <a:spcPct val="100000"/>
              </a:lnSpc>
              <a:spcBef>
                <a:spcPts val="97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-1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oboto"/>
                <a:ea typeface="+mn-ea"/>
                <a:cs typeface="Calibri"/>
              </a:rPr>
              <a:t>Challenges</a:t>
            </a:r>
          </a:p>
          <a:p>
            <a:pPr marL="321865" marR="0" lvl="0" indent="-24822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5F52"/>
              </a:buClr>
              <a:buSzTx/>
              <a:buFont typeface="Arial"/>
              <a:buChar char="•"/>
              <a:tabLst>
                <a:tab pos="415821" algn="l"/>
                <a:tab pos="416455" algn="l"/>
              </a:tabLst>
              <a:defRPr/>
            </a:pPr>
            <a:r>
              <a:rPr kumimoji="0" lang="en-GB" sz="1100" b="0" i="0" u="none" strike="noStrike" kern="1200" cap="none" spc="-1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oboto"/>
                <a:ea typeface="+mn-ea"/>
                <a:cs typeface="Calibri"/>
              </a:rPr>
              <a:t>Subscribed for SAP Analytics Cloud tool but need support on building stories and other analytics with the data on HANA using Live connection.</a:t>
            </a:r>
          </a:p>
          <a:p>
            <a:pPr marL="321865" marR="0" lvl="0" indent="-24822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5F52"/>
              </a:buClr>
              <a:buSzTx/>
              <a:buFont typeface="Arial"/>
              <a:buChar char="•"/>
              <a:tabLst>
                <a:tab pos="415821" algn="l"/>
                <a:tab pos="416455" algn="l"/>
              </a:tabLst>
              <a:defRPr/>
            </a:pPr>
            <a:r>
              <a:rPr kumimoji="0" lang="en-GB" sz="1100" b="0" i="0" u="none" strike="noStrike" kern="1200" cap="none" spc="-1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oboto"/>
                <a:ea typeface="+mn-ea"/>
                <a:cs typeface="Calibri"/>
              </a:rPr>
              <a:t>Technical difficulties faced for achieving the requirement of users as SAC is upcoming tool.</a:t>
            </a:r>
          </a:p>
          <a:p>
            <a:pPr marL="321865" marR="0" lvl="0" indent="-24822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5F52"/>
              </a:buClr>
              <a:buSzTx/>
              <a:buFont typeface="Arial"/>
              <a:buChar char="•"/>
              <a:tabLst>
                <a:tab pos="415821" algn="l"/>
                <a:tab pos="416455" algn="l"/>
              </a:tabLst>
              <a:defRPr/>
            </a:pPr>
            <a:r>
              <a:rPr kumimoji="0" lang="en-GB" sz="1100" b="0" i="0" u="none" strike="noStrike" kern="1200" cap="none" spc="-1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oboto"/>
                <a:ea typeface="+mn-ea"/>
                <a:cs typeface="Calibri"/>
              </a:rPr>
              <a:t>End Users need to be educated on the usage of the tool and accessing the reports.</a:t>
            </a:r>
          </a:p>
          <a:p>
            <a:pPr marL="321865" marR="0" lvl="0" indent="-24822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5F52"/>
              </a:buClr>
              <a:buSzTx/>
              <a:buFont typeface="Arial"/>
              <a:buChar char="•"/>
              <a:tabLst>
                <a:tab pos="415821" algn="l"/>
                <a:tab pos="416455" algn="l"/>
              </a:tabLst>
              <a:defRPr/>
            </a:pPr>
            <a:r>
              <a:rPr kumimoji="0" lang="en-GB" sz="1100" b="0" i="0" u="none" strike="noStrike" kern="1200" cap="none" spc="-1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oboto"/>
                <a:ea typeface="+mn-ea"/>
                <a:cs typeface="Calibri"/>
              </a:rPr>
              <a:t>Need support in maintaining the reports in the SAP Analytics Hub.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74AA25B-2F69-4E7F-B1A9-8A74635EA5EA}"/>
              </a:ext>
            </a:extLst>
          </p:cNvPr>
          <p:cNvSpPr txBox="1"/>
          <p:nvPr/>
        </p:nvSpPr>
        <p:spPr>
          <a:xfrm>
            <a:off x="4393032" y="3551549"/>
            <a:ext cx="5952577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76181">
              <a:spcBef>
                <a:spcPts val="1005"/>
              </a:spcBef>
              <a:defRPr sz="1000" b="1" spc="-10">
                <a:cs typeface="Calibri"/>
              </a:defRPr>
            </a:lvl1pPr>
          </a:lstStyle>
          <a:p>
            <a:pPr marL="76181" marR="0" lvl="0" indent="0" algn="l" defTabSz="914400" rtl="0" eaLnBrk="1" fontAlgn="auto" latinLnBrk="0" hangingPunct="1">
              <a:lnSpc>
                <a:spcPct val="100000"/>
              </a:lnSpc>
              <a:spcBef>
                <a:spcPts val="10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-1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oboto"/>
                <a:ea typeface="+mn-ea"/>
                <a:cs typeface="Calibri"/>
              </a:rPr>
              <a:t>Solution</a:t>
            </a:r>
            <a:endParaRPr kumimoji="0" lang="en-GB" sz="1000" b="0" i="0" u="none" strike="noStrike" kern="1200" cap="none" spc="-1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oboto"/>
              <a:ea typeface="+mn-ea"/>
              <a:cs typeface="Calibri"/>
            </a:endParaRPr>
          </a:p>
          <a:p>
            <a:pPr marL="247631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100" b="0" i="0" u="none" strike="noStrike" kern="1200" cap="none" spc="-1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oboto"/>
                <a:ea typeface="+mn-ea"/>
                <a:cs typeface="Calibri"/>
              </a:rPr>
              <a:t>Streamlined the data integration with the source system. </a:t>
            </a:r>
          </a:p>
          <a:p>
            <a:pPr marL="247631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100" b="0" i="0" u="none" strike="noStrike" kern="1200" cap="none" spc="-1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oboto"/>
                <a:ea typeface="+mn-ea"/>
                <a:cs typeface="Calibri"/>
              </a:rPr>
              <a:t>Developing the SAC reports for the Finance Staff which are used by the users across the globe (Europe, Latam, etc.,)</a:t>
            </a:r>
          </a:p>
          <a:p>
            <a:pPr marL="247631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100" b="0" i="0" u="none" strike="noStrike" kern="1200" cap="none" spc="-1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oboto"/>
                <a:ea typeface="+mn-ea"/>
                <a:cs typeface="Calibri"/>
              </a:rPr>
              <a:t>Proposed solutions met the requirements of users with the workarounds.</a:t>
            </a:r>
          </a:p>
          <a:p>
            <a:pPr marL="247631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100" b="0" i="0" u="none" strike="noStrike" kern="1200" cap="none" spc="-1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oboto"/>
                <a:ea typeface="+mn-ea"/>
                <a:cs typeface="Calibri"/>
              </a:rPr>
              <a:t>Successfully migrated and consolidated 300+ Finance reports into 15 reports in SAC.</a:t>
            </a:r>
          </a:p>
          <a:p>
            <a:pPr marL="247631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100" b="0" i="0" u="none" strike="noStrike" kern="1200" cap="none" spc="-1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oboto"/>
                <a:ea typeface="+mn-ea"/>
                <a:cs typeface="Calibri"/>
              </a:rPr>
              <a:t>Developed and harmonized the stories for easy accessibility and accuracy of reports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1165533-F479-415C-84FA-792E28CB7A68}"/>
              </a:ext>
            </a:extLst>
          </p:cNvPr>
          <p:cNvSpPr txBox="1"/>
          <p:nvPr/>
        </p:nvSpPr>
        <p:spPr>
          <a:xfrm>
            <a:off x="4309444" y="6572505"/>
            <a:ext cx="1888123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oboto"/>
                <a:ea typeface="+mn-ea"/>
                <a:cs typeface="+mn-cs"/>
              </a:rPr>
              <a:t>Performance of Reports</a:t>
            </a:r>
            <a:endParaRPr kumimoji="0" lang="en-IN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oboto"/>
              <a:ea typeface="+mn-ea"/>
              <a:cs typeface="+mn-cs"/>
            </a:endParaRPr>
          </a:p>
        </p:txBody>
      </p:sp>
      <p:sp>
        <p:nvSpPr>
          <p:cNvPr id="34" name="Isosceles Triangle 33">
            <a:extLst>
              <a:ext uri="{FF2B5EF4-FFF2-40B4-BE49-F238E27FC236}">
                <a16:creationId xmlns:a16="http://schemas.microsoft.com/office/drawing/2014/main" id="{95D2D726-4E4A-48BB-81BA-4DB57AB5FBE9}"/>
              </a:ext>
            </a:extLst>
          </p:cNvPr>
          <p:cNvSpPr/>
          <p:nvPr/>
        </p:nvSpPr>
        <p:spPr>
          <a:xfrm>
            <a:off x="4120978" y="6586307"/>
            <a:ext cx="164402" cy="169153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"/>
              <a:ea typeface="+mn-ea"/>
              <a:cs typeface="+mn-cs"/>
            </a:endParaRP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F9D559B5-46FA-422C-94F5-E1E7B3BC54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88757" y="5902739"/>
            <a:ext cx="1435830" cy="633241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8989F854-5E5A-4950-A25D-CF03DE6619EF}"/>
              </a:ext>
            </a:extLst>
          </p:cNvPr>
          <p:cNvSpPr txBox="1"/>
          <p:nvPr/>
        </p:nvSpPr>
        <p:spPr>
          <a:xfrm>
            <a:off x="6546489" y="6552110"/>
            <a:ext cx="99982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oboto"/>
                <a:ea typeface="+mn-ea"/>
                <a:cs typeface="+mn-cs"/>
              </a:rPr>
              <a:t>Integration </a:t>
            </a:r>
            <a:endParaRPr kumimoji="0" lang="en-IN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oboto"/>
              <a:ea typeface="+mn-ea"/>
              <a:cs typeface="+mn-cs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E0C69652-A19C-46ED-BC89-E5BBF6052990}"/>
              </a:ext>
            </a:extLst>
          </p:cNvPr>
          <p:cNvSpPr txBox="1"/>
          <p:nvPr/>
        </p:nvSpPr>
        <p:spPr>
          <a:xfrm>
            <a:off x="8332411" y="6549579"/>
            <a:ext cx="1222172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oboto"/>
                <a:ea typeface="+mn-ea"/>
                <a:cs typeface="+mn-cs"/>
              </a:rPr>
              <a:t>Live  Reporting</a:t>
            </a:r>
            <a:endParaRPr kumimoji="0" lang="en-IN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oboto"/>
              <a:ea typeface="+mn-ea"/>
              <a:cs typeface="+mn-cs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EBD0CC5-1E2A-4472-B8D8-D5643D0B1A62}"/>
              </a:ext>
            </a:extLst>
          </p:cNvPr>
          <p:cNvSpPr txBox="1"/>
          <p:nvPr/>
        </p:nvSpPr>
        <p:spPr>
          <a:xfrm>
            <a:off x="9984159" y="6584734"/>
            <a:ext cx="1987269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oboto"/>
                <a:ea typeface="+mn-ea"/>
                <a:cs typeface="+mn-cs"/>
              </a:rPr>
              <a:t>Standard Reporting</a:t>
            </a:r>
            <a:endParaRPr kumimoji="0" lang="en-IN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oboto"/>
              <a:ea typeface="+mn-ea"/>
              <a:cs typeface="+mn-cs"/>
            </a:endParaRPr>
          </a:p>
        </p:txBody>
      </p:sp>
      <p:pic>
        <p:nvPicPr>
          <p:cNvPr id="5" name="Picture Placeholder 4" descr="A picture containing light&#10;&#10;Description automatically generated">
            <a:extLst>
              <a:ext uri="{FF2B5EF4-FFF2-40B4-BE49-F238E27FC236}">
                <a16:creationId xmlns:a16="http://schemas.microsoft.com/office/drawing/2014/main" id="{F73C20A6-0501-49B1-8401-6FF71662C217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4"/>
          <a:srcRect t="463" b="463"/>
          <a:stretch>
            <a:fillRect/>
          </a:stretch>
        </p:blipFill>
        <p:spPr>
          <a:xfrm>
            <a:off x="180975" y="2152980"/>
            <a:ext cx="4054475" cy="2249488"/>
          </a:xfrm>
        </p:spPr>
      </p:pic>
      <p:pic>
        <p:nvPicPr>
          <p:cNvPr id="2050" name="Picture 2" descr="10 Real Ways to Improve Work Performance in 2022 | The Blueprint">
            <a:extLst>
              <a:ext uri="{FF2B5EF4-FFF2-40B4-BE49-F238E27FC236}">
                <a16:creationId xmlns:a16="http://schemas.microsoft.com/office/drawing/2014/main" id="{6B84BA09-B5C4-4365-8699-3DA5A93F15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7622" y="5852833"/>
            <a:ext cx="1246433" cy="669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C3E17C52-AF3C-4F06-BD2D-50D2BF6201A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01779" y="5832214"/>
            <a:ext cx="1380981" cy="669487"/>
          </a:xfrm>
          <a:prstGeom prst="rect">
            <a:avLst/>
          </a:prstGeom>
        </p:spPr>
      </p:pic>
      <p:pic>
        <p:nvPicPr>
          <p:cNvPr id="2052" name="Picture 4" descr="Interactive World Map – WordPress plugin | WordPress.org">
            <a:extLst>
              <a:ext uri="{FF2B5EF4-FFF2-40B4-BE49-F238E27FC236}">
                <a16:creationId xmlns:a16="http://schemas.microsoft.com/office/drawing/2014/main" id="{0A15E25E-F940-4278-90E4-4D89FD6DAC0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8979"/>
          <a:stretch/>
        </p:blipFill>
        <p:spPr bwMode="auto">
          <a:xfrm>
            <a:off x="10015329" y="5903223"/>
            <a:ext cx="1222172" cy="649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43E71689-18FE-4598-A58E-C0E2CC32F5D1}"/>
              </a:ext>
            </a:extLst>
          </p:cNvPr>
          <p:cNvSpPr txBox="1"/>
          <p:nvPr/>
        </p:nvSpPr>
        <p:spPr>
          <a:xfrm>
            <a:off x="4414732" y="5113428"/>
            <a:ext cx="6093994" cy="54373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76181">
              <a:spcBef>
                <a:spcPts val="1005"/>
              </a:spcBef>
              <a:defRPr sz="1000" b="1" spc="-10">
                <a:cs typeface="Calibri"/>
              </a:defRPr>
            </a:lvl1pPr>
          </a:lstStyle>
          <a:p>
            <a:pPr marL="76181" marR="0" lvl="0" indent="0" algn="l" defTabSz="914400" rtl="0" eaLnBrk="1" fontAlgn="auto" latinLnBrk="0" hangingPunct="1">
              <a:lnSpc>
                <a:spcPct val="100000"/>
              </a:lnSpc>
              <a:spcBef>
                <a:spcPts val="10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-1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oboto"/>
                <a:ea typeface="+mn-ea"/>
                <a:cs typeface="Calibri"/>
              </a:rPr>
              <a:t>Technology</a:t>
            </a:r>
            <a:endParaRPr kumimoji="0" lang="en-GB" sz="1000" b="0" i="0" u="none" strike="noStrike" kern="1200" cap="none" spc="-1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oboto"/>
              <a:ea typeface="+mn-ea"/>
              <a:cs typeface="Calibri"/>
            </a:endParaRPr>
          </a:p>
          <a:p>
            <a:pPr marL="247631" marR="0" lvl="0" indent="-171450" algn="l" defTabSz="914400" rtl="0" eaLnBrk="1" fontAlgn="auto" latinLnBrk="0" hangingPunct="1">
              <a:lnSpc>
                <a:spcPct val="100000"/>
              </a:lnSpc>
              <a:spcBef>
                <a:spcPts val="100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100" b="0" i="0" u="none" strike="noStrike" kern="1200" cap="none" spc="-1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oboto"/>
                <a:ea typeface="+mn-ea"/>
                <a:cs typeface="Calibri"/>
              </a:rPr>
              <a:t>SAP BW, SAP HANA, SAP BODS, SAP Analytics Cloud.</a:t>
            </a:r>
          </a:p>
        </p:txBody>
      </p:sp>
    </p:spTree>
    <p:extLst>
      <p:ext uri="{BB962C8B-B14F-4D97-AF65-F5344CB8AC3E}">
        <p14:creationId xmlns:p14="http://schemas.microsoft.com/office/powerpoint/2010/main" val="217982336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21">
      <a:dk1>
        <a:srgbClr val="000000"/>
      </a:dk1>
      <a:lt1>
        <a:srgbClr val="FFFFFF"/>
      </a:lt1>
      <a:dk2>
        <a:srgbClr val="2D3847"/>
      </a:dk2>
      <a:lt2>
        <a:srgbClr val="E7E6E6"/>
      </a:lt2>
      <a:accent1>
        <a:srgbClr val="5B42FF"/>
      </a:accent1>
      <a:accent2>
        <a:srgbClr val="3B00DD"/>
      </a:accent2>
      <a:accent3>
        <a:srgbClr val="AF7BF5"/>
      </a:accent3>
      <a:accent4>
        <a:srgbClr val="AF7BF5"/>
      </a:accent4>
      <a:accent5>
        <a:srgbClr val="03DAC4"/>
      </a:accent5>
      <a:accent6>
        <a:srgbClr val="00D6AC"/>
      </a:accent6>
      <a:hlink>
        <a:srgbClr val="F74735"/>
      </a:hlink>
      <a:folHlink>
        <a:srgbClr val="F74735"/>
      </a:folHlink>
    </a:clrScheme>
    <a:fontScheme name="Roboto Mix">
      <a:majorFont>
        <a:latin typeface="Roboto Black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1727</TotalTime>
  <Words>206</Words>
  <Application>Microsoft Office PowerPoint</Application>
  <PresentationFormat>Widescreen</PresentationFormat>
  <Paragraphs>24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Helvetica</vt:lpstr>
      <vt:lpstr>Roboto</vt:lpstr>
      <vt:lpstr>Roboto Black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Umesh  Hiremath - Techwave</dc:creator>
  <cp:lastModifiedBy>Avinash C</cp:lastModifiedBy>
  <cp:revision>10</cp:revision>
  <dcterms:created xsi:type="dcterms:W3CDTF">2023-02-14T00:24:35Z</dcterms:created>
  <dcterms:modified xsi:type="dcterms:W3CDTF">2024-04-15T12:43:30Z</dcterms:modified>
</cp:coreProperties>
</file>